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28.png" ContentType="image/png"/>
  <Override PartName="/ppt/media/image5.png" ContentType="image/png"/>
  <Override PartName="/ppt/media/image30.png" ContentType="image/png"/>
  <Override PartName="/ppt/media/image9.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42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2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2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2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2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40503A4-84ED-4C1D-BB0D-25B4415D303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 Target="../slides/slide26.xml"/><Relationship Id="rId3"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1371600" y="764280"/>
            <a:ext cx="5026680" cy="3769560"/>
          </a:xfrm>
          <a:prstGeom prst="rect">
            <a:avLst/>
          </a:prstGeom>
        </p:spPr>
      </p:sp>
      <p:sp>
        <p:nvSpPr>
          <p:cNvPr id="747"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Ask if anyone knows what this is</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1371600" y="764280"/>
            <a:ext cx="5026680" cy="3769560"/>
          </a:xfrm>
          <a:prstGeom prst="rect">
            <a:avLst/>
          </a:prstGeom>
        </p:spPr>
      </p:sp>
      <p:sp>
        <p:nvSpPr>
          <p:cNvPr id="749"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750" name="" descr=""/>
          <p:cNvPicPr/>
          <p:nvPr/>
        </p:nvPicPr>
        <p:blipFill>
          <a:blip r:embed="rId1"/>
          <a:stretch/>
        </p:blipFill>
        <p:spPr>
          <a:xfrm>
            <a:off x="1475280" y="1083240"/>
            <a:ext cx="4847400" cy="2725560"/>
          </a:xfrm>
          <a:prstGeom prst="rect">
            <a:avLst/>
          </a:prstGeom>
          <a:ln>
            <a:noFill/>
          </a:ln>
        </p:spPr>
      </p:pic>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1371600" y="764280"/>
            <a:ext cx="5026680" cy="3769560"/>
          </a:xfrm>
          <a:prstGeom prst="rect">
            <a:avLst/>
          </a:prstGeom>
        </p:spPr>
      </p:sp>
      <p:sp>
        <p:nvSpPr>
          <p:cNvPr id="752"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The problem is: we don’t actually KNOW how the whales will grow next year, we can only guess. And given limited resources, we have to make some assumptions about how a population will grow.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But first, let’s talk about what we mean by the term model</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1371600" y="764280"/>
            <a:ext cx="5027040" cy="3769920"/>
          </a:xfrm>
          <a:prstGeom prst="rect">
            <a:avLst/>
          </a:prstGeom>
        </p:spPr>
      </p:sp>
      <p:sp>
        <p:nvSpPr>
          <p:cNvPr id="754"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Let’s say you have a pond with some lily pads – each lily pad replicates itself once a week</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sldImg"/>
          </p:nvPr>
        </p:nvSpPr>
        <p:spPr>
          <a:xfrm>
            <a:off x="1371600" y="764280"/>
            <a:ext cx="5027040" cy="3769920"/>
          </a:xfrm>
          <a:prstGeom prst="rect">
            <a:avLst/>
          </a:prstGeom>
        </p:spPr>
      </p:sp>
      <p:sp>
        <p:nvSpPr>
          <p:cNvPr id="756"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sldImg"/>
          </p:nvPr>
        </p:nvSpPr>
        <p:spPr>
          <a:xfrm>
            <a:off x="1371600" y="764280"/>
            <a:ext cx="5027040" cy="3769920"/>
          </a:xfrm>
          <a:prstGeom prst="rect">
            <a:avLst/>
          </a:prstGeom>
        </p:spPr>
      </p:sp>
      <p:sp>
        <p:nvSpPr>
          <p:cNvPr id="758"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1371600" y="764280"/>
            <a:ext cx="5027040" cy="3769920"/>
          </a:xfrm>
          <a:prstGeom prst="rect">
            <a:avLst/>
          </a:prstGeom>
        </p:spPr>
      </p:sp>
      <p:sp>
        <p:nvSpPr>
          <p:cNvPr id="760"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From here, we also actually need to represent this as a rate of change. I won’t walk through this, but the rate of change of the log of any variable is equal to the derivative of that variable divided by the value of the variable. This requires some differentiation which we are NOT covering here, but what you DO need to know is that after some finangling we will end up with this </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sldImg"/>
          </p:nvPr>
        </p:nvSpPr>
        <p:spPr>
          <a:xfrm>
            <a:off x="1371600" y="764280"/>
            <a:ext cx="5027040" cy="3769920"/>
          </a:xfrm>
          <a:prstGeom prst="rect">
            <a:avLst/>
          </a:prstGeom>
        </p:spPr>
      </p:sp>
      <p:sp>
        <p:nvSpPr>
          <p:cNvPr id="762" name="PlaceHolder 2"/>
          <p:cNvSpPr>
            <a:spLocks noGrp="1"/>
          </p:cNvSpPr>
          <p:nvPr>
            <p:ph type="body"/>
          </p:nvPr>
        </p:nvSpPr>
        <p:spPr>
          <a:xfrm>
            <a:off x="777240" y="4777560"/>
            <a:ext cx="6216120" cy="452448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Now what you’re actually looking at here is the rate of change of N with respect to t, being given by r (this birth rate) multiplied by N.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1371600" y="764280"/>
            <a:ext cx="5027400" cy="3770280"/>
          </a:xfrm>
          <a:prstGeom prst="rect">
            <a:avLst/>
          </a:prstGeom>
        </p:spPr>
      </p:sp>
      <p:sp>
        <p:nvSpPr>
          <p:cNvPr id="76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It might be kind of intuitive to us now, but the idea that populations will </a:t>
            </a:r>
            <a:r>
              <a:rPr b="1" lang="en-US" sz="2000" spc="-1" strike="noStrike">
                <a:latin typeface="Arial"/>
              </a:rPr>
              <a:t>not</a:t>
            </a:r>
            <a:r>
              <a:rPr b="0" lang="en-US" sz="2000" spc="-1" strike="noStrike">
                <a:latin typeface="Arial"/>
              </a:rPr>
              <a:t> grow exponentially was only first formally proposed by Thomas Malthus in the 1800s, and he said this first about human populations. But essentially it can be intuitively boiled down to the fact that intraspecific competition exists, organisms within a species will compete with each other for resources, mates, etc, there are not an infinite number of things available needed to survive and reproduce, so no population can grow exponentially forever.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1371600" y="764280"/>
            <a:ext cx="5027400" cy="3770280"/>
          </a:xfrm>
          <a:prstGeom prst="rect">
            <a:avLst/>
          </a:prstGeom>
        </p:spPr>
      </p:sp>
      <p:sp>
        <p:nvSpPr>
          <p:cNvPr id="76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But Nicholson and Bailey first really went through this in detail, and in the past 90 years or so there has been a ton of debate in the literature about </a:t>
            </a:r>
            <a:r>
              <a:rPr b="1" lang="en-US" sz="2000" spc="-1" strike="noStrike">
                <a:latin typeface="Arial"/>
              </a:rPr>
              <a:t>how</a:t>
            </a:r>
            <a:r>
              <a:rPr b="0" lang="en-US" sz="2000" spc="-1" strike="noStrike">
                <a:latin typeface="Arial"/>
              </a:rPr>
              <a:t> and to what level density dependence actually takes place. And then after Nicholson &amp; Bailey, Milne realized that really this thing about intraspecific competition actually resulting in density dependence likely only happens at some really high abundance, which is more like how we think about it now.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1371600" y="764280"/>
            <a:ext cx="5027400" cy="3770280"/>
          </a:xfrm>
          <a:prstGeom prst="rect">
            <a:avLst/>
          </a:prstGeom>
        </p:spPr>
      </p:sp>
      <p:sp>
        <p:nvSpPr>
          <p:cNvPr id="768"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In the end it would seem that the entire debate about density-dependent versus density-independent control of populations was focused on a false</a:t>
            </a:r>
            <a:endParaRPr b="0" lang="en-US" sz="2000" spc="-1" strike="noStrike">
              <a:latin typeface="Arial"/>
            </a:endParaRPr>
          </a:p>
          <a:p>
            <a:pPr marL="216000" indent="-215280">
              <a:lnSpc>
                <a:spcPct val="100000"/>
              </a:lnSpc>
              <a:tabLst>
                <a:tab algn="l" pos="0"/>
              </a:tabLst>
            </a:pPr>
            <a:r>
              <a:rPr b="0" lang="en-US" sz="2000" spc="-1" strike="noStrike">
                <a:latin typeface="Arial"/>
              </a:rPr>
              <a:t>dichotomy. In a variety of guises (e.g., intermediate disturbance, metapopulations) modern ecology has come to acknowledge that both density-dependent</a:t>
            </a:r>
            <a:endParaRPr b="0" lang="en-US" sz="2000" spc="-1" strike="noStrike">
              <a:latin typeface="Arial"/>
            </a:endParaRPr>
          </a:p>
          <a:p>
            <a:pPr marL="216000" indent="-215280">
              <a:lnSpc>
                <a:spcPct val="100000"/>
              </a:lnSpc>
              <a:tabLst>
                <a:tab algn="l" pos="0"/>
              </a:tabLst>
            </a:pPr>
            <a:r>
              <a:rPr b="0" lang="en-US" sz="2000" spc="-1" strike="noStrike">
                <a:latin typeface="Arial"/>
              </a:rPr>
              <a:t>and density-independent forces may function together to regulate populations in nature. But, more important, there is general agreement that the dynamic behavior of a population (its change in numbers over time) does not necessarily suggest any particular mechanism of regulation. Over the past two decadesa large literature has developed that seeks to use advanced methods of analysis to determine whether density dependence operates. Part of this later literature is associated with the possibility that many populations under</a:t>
            </a:r>
            <a:endParaRPr b="0" lang="en-US" sz="2000" spc="-1" strike="noStrike">
              <a:latin typeface="Arial"/>
            </a:endParaRPr>
          </a:p>
          <a:p>
            <a:pPr marL="216000" indent="-215280">
              <a:lnSpc>
                <a:spcPct val="100000"/>
              </a:lnSpc>
              <a:tabLst>
                <a:tab algn="l" pos="0"/>
              </a:tabLst>
            </a:pPr>
            <a:r>
              <a:rPr b="0" lang="en-US" sz="2000" spc="-1" strike="noStrike">
                <a:latin typeface="Arial"/>
              </a:rPr>
              <a:t>density-dependent control actually may be chaotic Chaos is a mechanism which can generate random-looking time series from simple deterministic systems.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1371600" y="764280"/>
            <a:ext cx="5027400" cy="3770280"/>
          </a:xfrm>
          <a:prstGeom prst="rect">
            <a:avLst/>
          </a:prstGeom>
        </p:spPr>
      </p:sp>
      <p:sp>
        <p:nvSpPr>
          <p:cNvPr id="770"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So our goal now is to incorporate some component of density dependence into our exponential growth equation that we were working with previously. So we want to further our little exponential equation we were working with earlier, and that won't be too difficult. And now my favourite example of this is a very famous paper from John Vandermeer in 1969 where he grew paramecium (which are just protozoa) in a couple of test tubes. And if we took this exponential growth situation to heart, they would just keep growing until they crushed each other to death in the test tube. But actually what he found was not that, they actually reached this sort of stable number of individuals. So we need to modify our theory and our model to the data we have on hand.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pic>
        <p:nvPicPr>
          <p:cNvPr id="771" name="" descr=""/>
          <p:cNvPicPr/>
          <p:nvPr/>
        </p:nvPicPr>
        <p:blipFill>
          <a:blip r:embed="rId1"/>
          <a:stretch/>
        </p:blipFill>
        <p:spPr>
          <a:xfrm>
            <a:off x="1994760" y="1920240"/>
            <a:ext cx="3948120" cy="1994040"/>
          </a:xfrm>
          <a:prstGeom prst="rect">
            <a:avLst/>
          </a:prstGeom>
          <a:ln>
            <a:noFill/>
          </a:ln>
        </p:spPr>
      </p:pic>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1371600" y="764280"/>
            <a:ext cx="5027400" cy="3770280"/>
          </a:xfrm>
          <a:prstGeom prst="rect">
            <a:avLst/>
          </a:prstGeom>
        </p:spPr>
      </p:sp>
      <p:sp>
        <p:nvSpPr>
          <p:cNvPr id="773"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640">
              <a:lnSpc>
                <a:spcPct val="100000"/>
              </a:lnSpc>
              <a:spcBef>
                <a:spcPts val="1191"/>
              </a:spcBef>
              <a:spcAft>
                <a:spcPts val="992"/>
              </a:spcAft>
              <a:tabLst>
                <a:tab algn="l" pos="0"/>
              </a:tabLst>
            </a:pPr>
            <a:r>
              <a:rPr b="0" lang="en-US" sz="2000" spc="-1" strike="noStrike">
                <a:latin typeface="Arial"/>
              </a:rPr>
              <a:t>So looking back at the paramecium example, we might guesss the carrying capacity at $290$ and the growth rate r at $0.5$, and it turns out if you graph those values  (WRITE ON BOARD dn/dt = 0.5N((290-N)/290)) then you actually get a pretty good fit that ends up looking like this!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533520" y="764280"/>
            <a:ext cx="6702840" cy="3769560"/>
          </a:xfrm>
          <a:prstGeom prst="rect">
            <a:avLst/>
          </a:prstGeom>
        </p:spPr>
      </p:sp>
      <p:sp>
        <p:nvSpPr>
          <p:cNvPr id="735"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I truly believe it’s important to think about and account for how we’ve been doing science for generations – it can never be TRULY new, and that’s the point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In like the third century Soloman wrote Ecclesiastes and in which there is this verse regarding novelty</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1371600" y="764280"/>
            <a:ext cx="5026680" cy="3769560"/>
          </a:xfrm>
          <a:prstGeom prst="rect">
            <a:avLst/>
          </a:prstGeom>
        </p:spPr>
      </p:sp>
      <p:sp>
        <p:nvSpPr>
          <p:cNvPr id="737" name="PlaceHolder 2"/>
          <p:cNvSpPr>
            <a:spLocks noGrp="1"/>
          </p:cNvSpPr>
          <p:nvPr>
            <p:ph type="body"/>
          </p:nvPr>
        </p:nvSpPr>
        <p:spPr>
          <a:xfrm>
            <a:off x="777240" y="4777560"/>
            <a:ext cx="6215760" cy="595800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Math bio can be traced back to as early as the 13</a:t>
            </a:r>
            <a:r>
              <a:rPr b="0" lang="en-US" sz="2000" spc="-1" strike="noStrike" baseline="14000000">
                <a:latin typeface="Arial"/>
              </a:rPr>
              <a:t>th</a:t>
            </a:r>
            <a:r>
              <a:rPr b="0" lang="en-US" sz="2000" spc="-1" strike="noStrike">
                <a:latin typeface="Arial"/>
              </a:rPr>
              <a:t> century and fibbonaci used is his famous fibonacci sequence to describe rabbit population growth</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In the West, the Fibonacci sequence first appears in the book Liber Abaci (1202) by Leonardo of Pisa, known as Fibonacci. Fibonacci considers the growth of an idealized (biologically unrealistic) rabbit population, assuming that:</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    </a:t>
            </a:r>
            <a:r>
              <a:rPr b="0" lang="en-US" sz="2000" spc="-1" strike="noStrike">
                <a:latin typeface="Arial"/>
              </a:rPr>
              <a:t>a single newly born pair of rabbits (one male, one female) are put in a field;</a:t>
            </a:r>
            <a:endParaRPr b="0" lang="en-US" sz="2000" spc="-1" strike="noStrike">
              <a:latin typeface="Arial"/>
            </a:endParaRPr>
          </a:p>
          <a:p>
            <a:pPr marL="216000" indent="-214560">
              <a:lnSpc>
                <a:spcPct val="100000"/>
              </a:lnSpc>
              <a:tabLst>
                <a:tab algn="l" pos="0"/>
              </a:tabLst>
            </a:pPr>
            <a:r>
              <a:rPr b="0" lang="en-US" sz="2000" spc="-1" strike="noStrike">
                <a:latin typeface="Arial"/>
              </a:rPr>
              <a:t>    </a:t>
            </a:r>
            <a:r>
              <a:rPr b="0" lang="en-US" sz="2000" spc="-1" strike="noStrike">
                <a:latin typeface="Arial"/>
              </a:rPr>
              <a:t>rabbits are able to mate at the age of one month so that at the end of its second month a female can produce another pair of rabbits;</a:t>
            </a:r>
            <a:endParaRPr b="0" lang="en-US" sz="2000" spc="-1" strike="noStrike">
              <a:latin typeface="Arial"/>
            </a:endParaRPr>
          </a:p>
          <a:p>
            <a:pPr marL="216000" indent="-214560">
              <a:lnSpc>
                <a:spcPct val="100000"/>
              </a:lnSpc>
              <a:tabLst>
                <a:tab algn="l" pos="0"/>
              </a:tabLst>
            </a:pPr>
            <a:r>
              <a:rPr b="0" lang="en-US" sz="2000" spc="-1" strike="noStrike">
                <a:latin typeface="Arial"/>
              </a:rPr>
              <a:t>    </a:t>
            </a:r>
            <a:r>
              <a:rPr b="0" lang="en-US" sz="2000" spc="-1" strike="noStrike">
                <a:latin typeface="Arial"/>
              </a:rPr>
              <a:t>rabbits never die and a mating pair always produces one new pair (one male, one female) every month from the second month on.</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The puzzle that Fibonacci posed was: how many pairs will there be in one year?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1371600" y="764280"/>
            <a:ext cx="5026680" cy="3769560"/>
          </a:xfrm>
          <a:prstGeom prst="rect">
            <a:avLst/>
          </a:prstGeom>
        </p:spPr>
      </p:sp>
      <p:sp>
        <p:nvSpPr>
          <p:cNvPr id="739" name="PlaceHolder 2"/>
          <p:cNvSpPr>
            <a:spLocks noGrp="1"/>
          </p:cNvSpPr>
          <p:nvPr>
            <p:ph type="body"/>
          </p:nvPr>
        </p:nvSpPr>
        <p:spPr>
          <a:xfrm>
            <a:off x="777240" y="4777560"/>
            <a:ext cx="6215760" cy="821484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Mathematics has been used in biology as early as the 13th century, when Fibonacci used the famous Fibonacci series to describe a growing population of rabbits. In the 18th century Daniel Bernoulli applied mathematics to describe the effect of smallpox on the human population. Thomas Malthus' 1789 essay on the growth of the human population was based on the concept of exponential growth. Pierre François Verhulst formulated the logistic growth model in 1836.</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Fritz Müller described the evolutionary benefits of what is now called Müllerian mimicry in 1879, in an account notable for being the first use of a mathematical argument in evolutionary ecology to show how powerful the effect of natural selection would be, unless one includes Malthus's discussion of the effects of population growth that influenced Charles Darwin: Malthus argued that growth would be exponential (he uses the word "geometric") while resources (the environment's carrying capacity) could only grow arithmetically.[6]</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The term "theoretical biology" was first used by Johannes Reinke in 1901. One founding text is considered to be On Growth and Form (1917) by D'Arcy Thompson,[7] and other early pioneers include Ronald Fisher, Hans Leo Przibram, Nicolas Rashevsky and Vito Volterra.[8]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1371600" y="764280"/>
            <a:ext cx="5026680" cy="3769560"/>
          </a:xfrm>
          <a:prstGeom prst="rect">
            <a:avLst/>
          </a:prstGeom>
        </p:spPr>
      </p:sp>
      <p:sp>
        <p:nvSpPr>
          <p:cNvPr id="741" name="PlaceHolder 2"/>
          <p:cNvSpPr>
            <a:spLocks noGrp="1"/>
          </p:cNvSpPr>
          <p:nvPr>
            <p:ph type="body"/>
          </p:nvPr>
        </p:nvSpPr>
        <p:spPr>
          <a:xfrm>
            <a:off x="777240" y="4777560"/>
            <a:ext cx="6215760" cy="4524120"/>
          </a:xfrm>
          <a:prstGeom prst="rect">
            <a:avLst/>
          </a:prstGeom>
        </p:spPr>
        <p:txBody>
          <a:bodyPr lIns="0" rIns="0" tIns="0" bIns="0">
            <a:noAutofit/>
          </a:bodyPr>
          <a:p>
            <a:pPr marL="216000" indent="-214560">
              <a:lnSpc>
                <a:spcPct val="100000"/>
              </a:lnSpc>
              <a:tabLst>
                <a:tab algn="l" pos="0"/>
              </a:tabLst>
            </a:pPr>
            <a:r>
              <a:rPr b="0" lang="en-US" sz="2000" spc="-1" strike="noStrike">
                <a:latin typeface="Arial"/>
              </a:rPr>
              <a:t>The people who came before me </a:t>
            </a:r>
            <a:endParaRPr b="0" lang="en-US" sz="2000" spc="-1" strike="noStrike">
              <a:latin typeface="Arial"/>
            </a:endParaRPr>
          </a:p>
          <a:p>
            <a:pPr marL="216000" indent="-214560">
              <a:lnSpc>
                <a:spcPct val="100000"/>
              </a:lnSpc>
              <a:tabLst>
                <a:tab algn="l" pos="0"/>
              </a:tabLst>
            </a:pPr>
            <a:endParaRPr b="0" lang="en-US" sz="2000" spc="-1" strike="noStrike">
              <a:latin typeface="Arial"/>
            </a:endParaRPr>
          </a:p>
          <a:p>
            <a:pPr marL="216000" indent="-214560">
              <a:lnSpc>
                <a:spcPct val="100000"/>
              </a:lnSpc>
              <a:tabLst>
                <a:tab algn="l" pos="0"/>
              </a:tabLst>
            </a:pPr>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1371600" y="764280"/>
            <a:ext cx="5027760" cy="3770640"/>
          </a:xfrm>
          <a:prstGeom prst="rect">
            <a:avLst/>
          </a:prstGeom>
        </p:spPr>
      </p:sp>
      <p:sp>
        <p:nvSpPr>
          <p:cNvPr id="743"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280">
              <a:lnSpc>
                <a:spcPct val="100000"/>
              </a:lnSpc>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1371600" y="764280"/>
            <a:ext cx="5027760" cy="3770640"/>
          </a:xfrm>
          <a:prstGeom prst="rect">
            <a:avLst/>
          </a:prstGeom>
        </p:spPr>
      </p:sp>
      <p:sp>
        <p:nvSpPr>
          <p:cNvPr id="745"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280">
              <a:lnSpc>
                <a:spcPct val="100000"/>
              </a:lnSpc>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7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7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9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9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9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9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9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0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40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4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4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41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1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41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1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1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1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4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3932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39320" cy="61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7"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78"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7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8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8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8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0"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1"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2"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13"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4"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2"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54"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5"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6"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4"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5"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96"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97"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98"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5" name="CustomShape 1"/>
          <p:cNvSpPr/>
          <p:nvPr/>
        </p:nvSpPr>
        <p:spPr>
          <a:xfrm>
            <a:off x="0" y="6400800"/>
            <a:ext cx="9141840" cy="455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6" name="CustomShape 2"/>
          <p:cNvSpPr/>
          <p:nvPr/>
        </p:nvSpPr>
        <p:spPr>
          <a:xfrm>
            <a:off x="0" y="6334200"/>
            <a:ext cx="9141840" cy="6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38"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39"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40"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6.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88.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88.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88.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88.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00.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2.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slideLayout" Target="../slideLayouts/slideLayout13.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822960" y="758880"/>
            <a:ext cx="7541640" cy="356400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8000" spc="-52" strike="noStrike">
                <a:solidFill>
                  <a:srgbClr val="262626"/>
                </a:solidFill>
                <a:latin typeface="Calibri Light"/>
                <a:ea typeface="DejaVu Sans"/>
              </a:rPr>
              <a:t>Population Modeling</a:t>
            </a:r>
            <a:r>
              <a:rPr b="0" lang="en-US" sz="8000" spc="-52" strike="noStrike">
                <a:solidFill>
                  <a:srgbClr val="262626"/>
                </a:solidFill>
                <a:latin typeface="Calibri Light"/>
                <a:ea typeface="DejaVu Sans"/>
              </a:rPr>
              <a:t>	</a:t>
            </a:r>
            <a:endParaRPr b="0" lang="en-US" sz="8000" spc="-1" strike="noStrike">
              <a:latin typeface="Arial"/>
            </a:endParaRPr>
          </a:p>
        </p:txBody>
      </p:sp>
      <p:sp>
        <p:nvSpPr>
          <p:cNvPr id="426" name="CustomShape 2"/>
          <p:cNvSpPr/>
          <p:nvPr/>
        </p:nvSpPr>
        <p:spPr>
          <a:xfrm>
            <a:off x="825120" y="4455720"/>
            <a:ext cx="7541640" cy="1140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19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91440" y="91440"/>
            <a:ext cx="603432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
        <p:nvSpPr>
          <p:cNvPr id="469" name="CustomShape 2"/>
          <p:cNvSpPr/>
          <p:nvPr/>
        </p:nvSpPr>
        <p:spPr>
          <a:xfrm>
            <a:off x="4674240" y="1828800"/>
            <a:ext cx="4469040" cy="375228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69a2e"/>
                </a:solidFill>
                <a:latin typeface="Arial"/>
                <a:ea typeface="DejaVu Sans"/>
              </a:rPr>
              <a:t>Statistical Models</a:t>
            </a:r>
            <a:endParaRPr b="0" lang="en-US" sz="2600" spc="-1" strike="noStrike">
              <a:latin typeface="Arial"/>
            </a:endParaRPr>
          </a:p>
          <a:p>
            <a:pPr marL="432000" indent="-323280">
              <a:lnSpc>
                <a:spcPct val="100000"/>
              </a:lnSpc>
              <a:spcBef>
                <a:spcPts val="1417"/>
              </a:spcBef>
              <a:buClr>
                <a:srgbClr val="000000"/>
              </a:buClr>
              <a:buSzPct val="45000"/>
              <a:buFont typeface="Wingdings" charset="2"/>
              <a:buChar char=""/>
            </a:pPr>
            <a:r>
              <a:rPr b="1" lang="en-US" sz="2200" spc="-1" strike="noStrike">
                <a:solidFill>
                  <a:srgbClr val="069a2e"/>
                </a:solidFill>
                <a:latin typeface="Arial"/>
                <a:ea typeface="DejaVu Sans"/>
              </a:rPr>
              <a:t>Inverse problem!! </a:t>
            </a:r>
            <a:r>
              <a:rPr b="0" lang="en-US" sz="2200" spc="-1" strike="noStrike">
                <a:solidFill>
                  <a:srgbClr val="069a2e"/>
                </a:solidFill>
                <a:latin typeface="Arial"/>
                <a:ea typeface="DejaVu Sans"/>
              </a:rPr>
              <a:t>Now you’re </a:t>
            </a:r>
            <a:r>
              <a:rPr b="0" i="1" lang="en-US" sz="2200" spc="-1" strike="noStrike">
                <a:solidFill>
                  <a:srgbClr val="069a2e"/>
                </a:solidFill>
                <a:latin typeface="Arial"/>
                <a:ea typeface="DejaVu Sans"/>
              </a:rPr>
              <a:t>finding </a:t>
            </a:r>
            <a:r>
              <a:rPr b="0" lang="en-US" sz="2200" spc="-1" strike="noStrike">
                <a:solidFill>
                  <a:srgbClr val="069a2e"/>
                </a:solidFill>
                <a:latin typeface="Arial"/>
                <a:ea typeface="DejaVu Sans"/>
              </a:rPr>
              <a:t>parameters given the observations</a:t>
            </a:r>
            <a:endParaRPr b="0" lang="en-US" sz="2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069a2e"/>
                </a:solidFill>
                <a:latin typeface="Arial"/>
                <a:ea typeface="DejaVu Sans"/>
              </a:rPr>
              <a:t>This is doing </a:t>
            </a:r>
            <a:r>
              <a:rPr b="1" lang="en-US" sz="2200" spc="-1" strike="noStrike">
                <a:solidFill>
                  <a:srgbClr val="069a2e"/>
                </a:solidFill>
                <a:latin typeface="Arial"/>
                <a:ea typeface="DejaVu Sans"/>
              </a:rPr>
              <a:t>statistical inference </a:t>
            </a:r>
            <a:r>
              <a:rPr b="0" lang="en-US" sz="2200" spc="-1" strike="noStrike">
                <a:solidFill>
                  <a:srgbClr val="069a2e"/>
                </a:solidFill>
                <a:latin typeface="Arial"/>
                <a:ea typeface="DejaVu Sans"/>
              </a:rPr>
              <a:t>where you make observations and then fit those data to some </a:t>
            </a:r>
            <a:r>
              <a:rPr b="0" i="1" lang="en-US" sz="2200" spc="-1" strike="noStrike">
                <a:solidFill>
                  <a:srgbClr val="069a2e"/>
                </a:solidFill>
                <a:latin typeface="Arial"/>
                <a:ea typeface="DejaVu Sans"/>
              </a:rPr>
              <a:t>statistical </a:t>
            </a:r>
            <a:r>
              <a:rPr b="0" lang="en-US" sz="2200" spc="-1" strike="noStrike">
                <a:solidFill>
                  <a:srgbClr val="069a2e"/>
                </a:solidFill>
                <a:latin typeface="Arial"/>
                <a:ea typeface="DejaVu Sans"/>
              </a:rPr>
              <a:t>model</a:t>
            </a:r>
            <a:endParaRPr b="0" lang="en-US" sz="2200" spc="-1" strike="noStrike">
              <a:latin typeface="Arial"/>
            </a:endParaRPr>
          </a:p>
        </p:txBody>
      </p:sp>
      <p:sp>
        <p:nvSpPr>
          <p:cNvPr id="470" name="CustomShape 3"/>
          <p:cNvSpPr/>
          <p:nvPr/>
        </p:nvSpPr>
        <p:spPr>
          <a:xfrm>
            <a:off x="360" y="1829160"/>
            <a:ext cx="4472280" cy="375228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c9211e"/>
                </a:solidFill>
                <a:latin typeface="Arial"/>
                <a:ea typeface="DejaVu Sans"/>
              </a:rPr>
              <a:t>Mathematical Models</a:t>
            </a:r>
            <a:endParaRPr b="0" lang="en-US" sz="2600" spc="-1" strike="noStrike">
              <a:latin typeface="Arial"/>
            </a:endParaRPr>
          </a:p>
          <a:p>
            <a:pPr marL="432000" indent="-323280">
              <a:lnSpc>
                <a:spcPct val="100000"/>
              </a:lnSpc>
              <a:spcBef>
                <a:spcPts val="1417"/>
              </a:spcBef>
              <a:buClr>
                <a:srgbClr val="000000"/>
              </a:buClr>
              <a:buSzPct val="45000"/>
              <a:buFont typeface="Wingdings" charset="2"/>
              <a:buChar char=""/>
            </a:pPr>
            <a:r>
              <a:rPr b="1" lang="en-US" sz="2200" spc="-1" strike="noStrike">
                <a:solidFill>
                  <a:srgbClr val="c9211e"/>
                </a:solidFill>
                <a:latin typeface="Arial"/>
                <a:ea typeface="DejaVu Sans"/>
              </a:rPr>
              <a:t>Quantitatively </a:t>
            </a:r>
            <a:r>
              <a:rPr b="0" lang="en-US" sz="2200" spc="-1" strike="noStrike">
                <a:solidFill>
                  <a:srgbClr val="c9211e"/>
                </a:solidFill>
                <a:latin typeface="Arial"/>
                <a:ea typeface="DejaVu Sans"/>
              </a:rPr>
              <a:t>describe  mechanisms governing the behavior of a system of interest</a:t>
            </a:r>
            <a:endParaRPr b="0" lang="en-US" sz="2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c9211e"/>
                </a:solidFill>
                <a:latin typeface="Arial"/>
                <a:ea typeface="DejaVu Sans"/>
              </a:rPr>
              <a:t>Represent a </a:t>
            </a:r>
            <a:r>
              <a:rPr b="1" lang="en-US" sz="2200" spc="-1" strike="noStrike">
                <a:solidFill>
                  <a:srgbClr val="c9211e"/>
                </a:solidFill>
                <a:latin typeface="Arial"/>
                <a:ea typeface="DejaVu Sans"/>
              </a:rPr>
              <a:t>simplified depiction </a:t>
            </a:r>
            <a:r>
              <a:rPr b="0" lang="en-US" sz="2200" spc="-1" strike="noStrike">
                <a:solidFill>
                  <a:srgbClr val="c9211e"/>
                </a:solidFill>
                <a:latin typeface="Arial"/>
                <a:ea typeface="DejaVu Sans"/>
              </a:rPr>
              <a:t>of the system</a:t>
            </a:r>
            <a:endParaRPr b="0" lang="en-US" sz="2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c9211e"/>
                </a:solidFill>
                <a:latin typeface="Arial"/>
                <a:ea typeface="DejaVu Sans"/>
              </a:rPr>
              <a:t>Provide a </a:t>
            </a:r>
            <a:r>
              <a:rPr b="1" lang="en-US" sz="2200" spc="-1" strike="noStrike">
                <a:solidFill>
                  <a:srgbClr val="c9211e"/>
                </a:solidFill>
                <a:latin typeface="Arial"/>
                <a:ea typeface="DejaVu Sans"/>
              </a:rPr>
              <a:t>forward solution</a:t>
            </a:r>
            <a:r>
              <a:rPr b="0" lang="en-US" sz="2200" spc="-1" strike="noStrike">
                <a:solidFill>
                  <a:srgbClr val="c9211e"/>
                </a:solidFill>
                <a:latin typeface="Arial"/>
                <a:ea typeface="DejaVu Sans"/>
              </a:rPr>
              <a:t> given some parameters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822960" y="286920"/>
            <a:ext cx="7541640" cy="1448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Why do we use models?</a:t>
            </a:r>
            <a:endParaRPr b="0" lang="en-US" sz="3200" spc="-1" strike="noStrike">
              <a:latin typeface="Arial"/>
            </a:endParaRPr>
          </a:p>
        </p:txBody>
      </p:sp>
      <p:pic>
        <p:nvPicPr>
          <p:cNvPr id="472" name="" descr=""/>
          <p:cNvPicPr/>
          <p:nvPr/>
        </p:nvPicPr>
        <p:blipFill>
          <a:blip r:embed="rId1"/>
          <a:stretch/>
        </p:blipFill>
        <p:spPr>
          <a:xfrm>
            <a:off x="0" y="2075760"/>
            <a:ext cx="9141840" cy="36831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CustomShape 1"/>
          <p:cNvSpPr/>
          <p:nvPr/>
        </p:nvSpPr>
        <p:spPr>
          <a:xfrm>
            <a:off x="822960" y="286560"/>
            <a:ext cx="7541640" cy="1448640"/>
          </a:xfrm>
          <a:prstGeom prst="rect">
            <a:avLst/>
          </a:prstGeom>
          <a:noFill/>
          <a:ln>
            <a:noFill/>
          </a:ln>
        </p:spPr>
        <p:style>
          <a:lnRef idx="0"/>
          <a:fillRef idx="0"/>
          <a:effectRef idx="0"/>
          <a:fontRef idx="minor"/>
        </p:style>
      </p:sp>
      <p:pic>
        <p:nvPicPr>
          <p:cNvPr id="474" name="" descr=""/>
          <p:cNvPicPr/>
          <p:nvPr/>
        </p:nvPicPr>
        <p:blipFill>
          <a:blip r:embed="rId1"/>
          <a:stretch/>
        </p:blipFill>
        <p:spPr>
          <a:xfrm>
            <a:off x="42840" y="343440"/>
            <a:ext cx="9141840" cy="51411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822960" y="286560"/>
            <a:ext cx="7541640" cy="1448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How do you know if the right whale will or will not recover?</a:t>
            </a:r>
            <a:endParaRPr b="0" lang="en-US" sz="3200" spc="-1" strike="noStrike">
              <a:latin typeface="Arial"/>
            </a:endParaRPr>
          </a:p>
        </p:txBody>
      </p:sp>
      <p:sp>
        <p:nvSpPr>
          <p:cNvPr id="476" name="CustomShape 2"/>
          <p:cNvSpPr/>
          <p:nvPr/>
        </p:nvSpPr>
        <p:spPr>
          <a:xfrm>
            <a:off x="1371600" y="2845080"/>
            <a:ext cx="6399000" cy="21319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800" spc="-1" strike="noStrike">
                <a:solidFill>
                  <a:srgbClr val="000000"/>
                </a:solidFill>
                <a:latin typeface="Arial"/>
                <a:ea typeface="DejaVu Sans"/>
              </a:rPr>
              <a:t>Impossible to answer this question without a model!</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457200" y="273600"/>
            <a:ext cx="82278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78" name="CustomShape 2"/>
          <p:cNvSpPr/>
          <p:nvPr/>
        </p:nvSpPr>
        <p:spPr>
          <a:xfrm>
            <a:off x="457200" y="1784520"/>
            <a:ext cx="4014360" cy="3975840"/>
          </a:xfrm>
          <a:prstGeom prst="rect">
            <a:avLst/>
          </a:prstGeom>
          <a:noFill/>
          <a:ln>
            <a:noFill/>
          </a:ln>
        </p:spPr>
        <p:style>
          <a:lnRef idx="0"/>
          <a:fillRef idx="0"/>
          <a:effectRef idx="0"/>
          <a:fontRef idx="minor"/>
        </p:style>
      </p:sp>
      <p:sp>
        <p:nvSpPr>
          <p:cNvPr id="479" name="CustomShape 3"/>
          <p:cNvSpPr/>
          <p:nvPr/>
        </p:nvSpPr>
        <p:spPr>
          <a:xfrm>
            <a:off x="4674240" y="1784520"/>
            <a:ext cx="4014360" cy="39758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457200" y="273600"/>
            <a:ext cx="82278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81" name="CustomShape 2"/>
          <p:cNvSpPr/>
          <p:nvPr/>
        </p:nvSpPr>
        <p:spPr>
          <a:xfrm>
            <a:off x="457200" y="1784520"/>
            <a:ext cx="4014360" cy="39758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Independent  </a:t>
            </a:r>
            <a:endParaRPr b="0" lang="en-US" sz="2800" spc="-1" strike="noStrike">
              <a:latin typeface="Arial"/>
            </a:endParaRPr>
          </a:p>
        </p:txBody>
      </p:sp>
      <p:sp>
        <p:nvSpPr>
          <p:cNvPr id="482" name="CustomShape 3"/>
          <p:cNvSpPr/>
          <p:nvPr/>
        </p:nvSpPr>
        <p:spPr>
          <a:xfrm>
            <a:off x="4674240" y="1784520"/>
            <a:ext cx="4014360" cy="39758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Dependent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91440" y="9144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84" name="CustomShape 2"/>
          <p:cNvSpPr/>
          <p:nvPr/>
        </p:nvSpPr>
        <p:spPr>
          <a:xfrm>
            <a:off x="1371600" y="2103120"/>
            <a:ext cx="6582240" cy="3839040"/>
          </a:xfrm>
          <a:prstGeom prst="ellipse">
            <a:avLst/>
          </a:prstGeom>
          <a:solidFill>
            <a:srgbClr val="729fcf"/>
          </a:solidFill>
          <a:ln>
            <a:solidFill>
              <a:srgbClr val="3465a4"/>
            </a:solidFill>
          </a:ln>
        </p:spPr>
        <p:style>
          <a:lnRef idx="0"/>
          <a:fillRef idx="0"/>
          <a:effectRef idx="0"/>
          <a:fontRef idx="minor"/>
        </p:style>
      </p:sp>
      <p:sp>
        <p:nvSpPr>
          <p:cNvPr id="485" name="CustomShape 3"/>
          <p:cNvSpPr/>
          <p:nvPr/>
        </p:nvSpPr>
        <p:spPr>
          <a:xfrm>
            <a:off x="2194560" y="2926080"/>
            <a:ext cx="547200" cy="272880"/>
          </a:xfrm>
          <a:prstGeom prst="ellipse">
            <a:avLst/>
          </a:prstGeom>
          <a:solidFill>
            <a:srgbClr val="00a933"/>
          </a:solidFill>
          <a:ln>
            <a:solidFill>
              <a:srgbClr val="3465a4"/>
            </a:solidFill>
          </a:ln>
        </p:spPr>
        <p:style>
          <a:lnRef idx="0"/>
          <a:fillRef idx="0"/>
          <a:effectRef idx="0"/>
          <a:fontRef idx="minor"/>
        </p:style>
      </p:sp>
      <p:sp>
        <p:nvSpPr>
          <p:cNvPr id="486" name="CustomShape 4"/>
          <p:cNvSpPr/>
          <p:nvPr/>
        </p:nvSpPr>
        <p:spPr>
          <a:xfrm>
            <a:off x="1920240" y="3200760"/>
            <a:ext cx="547200" cy="272880"/>
          </a:xfrm>
          <a:prstGeom prst="ellipse">
            <a:avLst/>
          </a:prstGeom>
          <a:solidFill>
            <a:srgbClr val="00a933"/>
          </a:solidFill>
          <a:ln>
            <a:solidFill>
              <a:srgbClr val="3465a4"/>
            </a:solidFill>
          </a:ln>
        </p:spPr>
        <p:style>
          <a:lnRef idx="0"/>
          <a:fillRef idx="0"/>
          <a:effectRef idx="0"/>
          <a:fontRef idx="minor"/>
        </p:style>
      </p:sp>
      <p:sp>
        <p:nvSpPr>
          <p:cNvPr id="487" name="CustomShape 5"/>
          <p:cNvSpPr/>
          <p:nvPr/>
        </p:nvSpPr>
        <p:spPr>
          <a:xfrm>
            <a:off x="1737360" y="3017520"/>
            <a:ext cx="547200" cy="272880"/>
          </a:xfrm>
          <a:prstGeom prst="ellipse">
            <a:avLst/>
          </a:prstGeom>
          <a:solidFill>
            <a:srgbClr val="00a933"/>
          </a:solidFill>
          <a:ln>
            <a:solidFill>
              <a:srgbClr val="3465a4"/>
            </a:solidFill>
          </a:ln>
        </p:spPr>
        <p:style>
          <a:lnRef idx="0"/>
          <a:fillRef idx="0"/>
          <a:effectRef idx="0"/>
          <a:fontRef idx="minor"/>
        </p:style>
      </p:sp>
      <p:sp>
        <p:nvSpPr>
          <p:cNvPr id="488" name="CustomShape 6"/>
          <p:cNvSpPr/>
          <p:nvPr/>
        </p:nvSpPr>
        <p:spPr>
          <a:xfrm>
            <a:off x="182880" y="1811880"/>
            <a:ext cx="1735920" cy="1112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Let’s say there exists a pond with some lily pads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91440" y="9144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90" name="CustomShape 2"/>
          <p:cNvSpPr/>
          <p:nvPr/>
        </p:nvSpPr>
        <p:spPr>
          <a:xfrm>
            <a:off x="1371600" y="2103120"/>
            <a:ext cx="6582240" cy="3839040"/>
          </a:xfrm>
          <a:prstGeom prst="ellipse">
            <a:avLst/>
          </a:prstGeom>
          <a:solidFill>
            <a:srgbClr val="729fcf"/>
          </a:solidFill>
          <a:ln>
            <a:solidFill>
              <a:srgbClr val="3465a4"/>
            </a:solidFill>
          </a:ln>
        </p:spPr>
        <p:style>
          <a:lnRef idx="0"/>
          <a:fillRef idx="0"/>
          <a:effectRef idx="0"/>
          <a:fontRef idx="minor"/>
        </p:style>
      </p:sp>
      <p:sp>
        <p:nvSpPr>
          <p:cNvPr id="491" name="CustomShape 3"/>
          <p:cNvSpPr/>
          <p:nvPr/>
        </p:nvSpPr>
        <p:spPr>
          <a:xfrm>
            <a:off x="2194560" y="2926080"/>
            <a:ext cx="547200" cy="272880"/>
          </a:xfrm>
          <a:prstGeom prst="ellipse">
            <a:avLst/>
          </a:prstGeom>
          <a:solidFill>
            <a:srgbClr val="00a933"/>
          </a:solidFill>
          <a:ln>
            <a:solidFill>
              <a:srgbClr val="3465a4"/>
            </a:solidFill>
          </a:ln>
        </p:spPr>
        <p:style>
          <a:lnRef idx="0"/>
          <a:fillRef idx="0"/>
          <a:effectRef idx="0"/>
          <a:fontRef idx="minor"/>
        </p:style>
      </p:sp>
      <p:sp>
        <p:nvSpPr>
          <p:cNvPr id="492" name="CustomShape 4"/>
          <p:cNvSpPr/>
          <p:nvPr/>
        </p:nvSpPr>
        <p:spPr>
          <a:xfrm>
            <a:off x="1920240" y="3200760"/>
            <a:ext cx="547200" cy="272880"/>
          </a:xfrm>
          <a:prstGeom prst="ellipse">
            <a:avLst/>
          </a:prstGeom>
          <a:solidFill>
            <a:srgbClr val="00a933"/>
          </a:solidFill>
          <a:ln>
            <a:solidFill>
              <a:srgbClr val="3465a4"/>
            </a:solidFill>
          </a:ln>
        </p:spPr>
        <p:style>
          <a:lnRef idx="0"/>
          <a:fillRef idx="0"/>
          <a:effectRef idx="0"/>
          <a:fontRef idx="minor"/>
        </p:style>
      </p:sp>
      <p:sp>
        <p:nvSpPr>
          <p:cNvPr id="493" name="CustomShape 5"/>
          <p:cNvSpPr/>
          <p:nvPr/>
        </p:nvSpPr>
        <p:spPr>
          <a:xfrm>
            <a:off x="1737360" y="3017520"/>
            <a:ext cx="547200" cy="272880"/>
          </a:xfrm>
          <a:prstGeom prst="ellipse">
            <a:avLst/>
          </a:prstGeom>
          <a:solidFill>
            <a:srgbClr val="00a933"/>
          </a:solidFill>
          <a:ln>
            <a:solidFill>
              <a:srgbClr val="3465a4"/>
            </a:solidFill>
          </a:ln>
        </p:spPr>
        <p:style>
          <a:lnRef idx="0"/>
          <a:fillRef idx="0"/>
          <a:effectRef idx="0"/>
          <a:fontRef idx="minor"/>
        </p:style>
      </p:sp>
      <p:sp>
        <p:nvSpPr>
          <p:cNvPr id="494" name="CustomShape 6"/>
          <p:cNvSpPr/>
          <p:nvPr/>
        </p:nvSpPr>
        <p:spPr>
          <a:xfrm>
            <a:off x="1920600" y="3474360"/>
            <a:ext cx="547200" cy="272880"/>
          </a:xfrm>
          <a:prstGeom prst="ellipse">
            <a:avLst/>
          </a:prstGeom>
          <a:solidFill>
            <a:srgbClr val="00a933"/>
          </a:solidFill>
          <a:ln>
            <a:solidFill>
              <a:srgbClr val="3465a4"/>
            </a:solidFill>
          </a:ln>
        </p:spPr>
        <p:style>
          <a:lnRef idx="0"/>
          <a:fillRef idx="0"/>
          <a:effectRef idx="0"/>
          <a:fontRef idx="minor"/>
        </p:style>
      </p:sp>
      <p:sp>
        <p:nvSpPr>
          <p:cNvPr id="495" name="CustomShape 7"/>
          <p:cNvSpPr/>
          <p:nvPr/>
        </p:nvSpPr>
        <p:spPr>
          <a:xfrm>
            <a:off x="1646280" y="3749040"/>
            <a:ext cx="547200" cy="272880"/>
          </a:xfrm>
          <a:prstGeom prst="ellipse">
            <a:avLst/>
          </a:prstGeom>
          <a:solidFill>
            <a:srgbClr val="00a933"/>
          </a:solidFill>
          <a:ln>
            <a:solidFill>
              <a:srgbClr val="3465a4"/>
            </a:solidFill>
          </a:ln>
        </p:spPr>
        <p:style>
          <a:lnRef idx="0"/>
          <a:fillRef idx="0"/>
          <a:effectRef idx="0"/>
          <a:fontRef idx="minor"/>
        </p:style>
      </p:sp>
      <p:sp>
        <p:nvSpPr>
          <p:cNvPr id="496" name="CustomShape 8"/>
          <p:cNvSpPr/>
          <p:nvPr/>
        </p:nvSpPr>
        <p:spPr>
          <a:xfrm>
            <a:off x="1463400" y="3565800"/>
            <a:ext cx="547200" cy="272880"/>
          </a:xfrm>
          <a:prstGeom prst="ellipse">
            <a:avLst/>
          </a:prstGeom>
          <a:solidFill>
            <a:srgbClr val="00a933"/>
          </a:solidFill>
          <a:ln>
            <a:solidFill>
              <a:srgbClr val="3465a4"/>
            </a:solidFill>
          </a:ln>
        </p:spPr>
        <p:style>
          <a:lnRef idx="0"/>
          <a:fillRef idx="0"/>
          <a:effectRef idx="0"/>
          <a:fontRef idx="minor"/>
        </p:style>
      </p:sp>
      <p:sp>
        <p:nvSpPr>
          <p:cNvPr id="497" name="CustomShape 9"/>
          <p:cNvSpPr/>
          <p:nvPr/>
        </p:nvSpPr>
        <p:spPr>
          <a:xfrm>
            <a:off x="1920240" y="4023000"/>
            <a:ext cx="547200" cy="272880"/>
          </a:xfrm>
          <a:prstGeom prst="ellipse">
            <a:avLst/>
          </a:prstGeom>
          <a:solidFill>
            <a:srgbClr val="00a933"/>
          </a:solidFill>
          <a:ln>
            <a:solidFill>
              <a:srgbClr val="3465a4"/>
            </a:solidFill>
          </a:ln>
        </p:spPr>
        <p:style>
          <a:lnRef idx="0"/>
          <a:fillRef idx="0"/>
          <a:effectRef idx="0"/>
          <a:fontRef idx="minor"/>
        </p:style>
      </p:sp>
      <p:sp>
        <p:nvSpPr>
          <p:cNvPr id="498" name="CustomShape 10"/>
          <p:cNvSpPr/>
          <p:nvPr/>
        </p:nvSpPr>
        <p:spPr>
          <a:xfrm>
            <a:off x="1645920" y="4297680"/>
            <a:ext cx="547200" cy="272880"/>
          </a:xfrm>
          <a:prstGeom prst="ellipse">
            <a:avLst/>
          </a:prstGeom>
          <a:solidFill>
            <a:srgbClr val="00a933"/>
          </a:solidFill>
          <a:ln>
            <a:solidFill>
              <a:srgbClr val="3465a4"/>
            </a:solidFill>
          </a:ln>
        </p:spPr>
        <p:style>
          <a:lnRef idx="0"/>
          <a:fillRef idx="0"/>
          <a:effectRef idx="0"/>
          <a:fontRef idx="minor"/>
        </p:style>
      </p:sp>
      <p:sp>
        <p:nvSpPr>
          <p:cNvPr id="499" name="CustomShape 11"/>
          <p:cNvSpPr/>
          <p:nvPr/>
        </p:nvSpPr>
        <p:spPr>
          <a:xfrm>
            <a:off x="1463040" y="4114440"/>
            <a:ext cx="547200" cy="272880"/>
          </a:xfrm>
          <a:prstGeom prst="ellipse">
            <a:avLst/>
          </a:prstGeom>
          <a:solidFill>
            <a:srgbClr val="00a933"/>
          </a:solidFill>
          <a:ln>
            <a:solidFill>
              <a:srgbClr val="3465a4"/>
            </a:solidFill>
          </a:ln>
        </p:spPr>
        <p:style>
          <a:lnRef idx="0"/>
          <a:fillRef idx="0"/>
          <a:effectRef idx="0"/>
          <a:fontRef idx="minor"/>
        </p:style>
      </p:sp>
      <p:sp>
        <p:nvSpPr>
          <p:cNvPr id="500" name="CustomShape 12"/>
          <p:cNvSpPr/>
          <p:nvPr/>
        </p:nvSpPr>
        <p:spPr>
          <a:xfrm>
            <a:off x="2651760" y="3657240"/>
            <a:ext cx="547200" cy="272880"/>
          </a:xfrm>
          <a:prstGeom prst="ellipse">
            <a:avLst/>
          </a:prstGeom>
          <a:solidFill>
            <a:srgbClr val="00a933"/>
          </a:solidFill>
          <a:ln>
            <a:solidFill>
              <a:srgbClr val="3465a4"/>
            </a:solidFill>
          </a:ln>
        </p:spPr>
        <p:style>
          <a:lnRef idx="0"/>
          <a:fillRef idx="0"/>
          <a:effectRef idx="0"/>
          <a:fontRef idx="minor"/>
        </p:style>
      </p:sp>
      <p:sp>
        <p:nvSpPr>
          <p:cNvPr id="501" name="CustomShape 13"/>
          <p:cNvSpPr/>
          <p:nvPr/>
        </p:nvSpPr>
        <p:spPr>
          <a:xfrm>
            <a:off x="2377440" y="3931920"/>
            <a:ext cx="547200" cy="272880"/>
          </a:xfrm>
          <a:prstGeom prst="ellipse">
            <a:avLst/>
          </a:prstGeom>
          <a:solidFill>
            <a:srgbClr val="00a933"/>
          </a:solidFill>
          <a:ln>
            <a:solidFill>
              <a:srgbClr val="3465a4"/>
            </a:solidFill>
          </a:ln>
        </p:spPr>
        <p:style>
          <a:lnRef idx="0"/>
          <a:fillRef idx="0"/>
          <a:effectRef idx="0"/>
          <a:fontRef idx="minor"/>
        </p:style>
      </p:sp>
      <p:sp>
        <p:nvSpPr>
          <p:cNvPr id="502" name="CustomShape 14"/>
          <p:cNvSpPr/>
          <p:nvPr/>
        </p:nvSpPr>
        <p:spPr>
          <a:xfrm>
            <a:off x="2194560" y="3748680"/>
            <a:ext cx="547200" cy="272880"/>
          </a:xfrm>
          <a:prstGeom prst="ellipse">
            <a:avLst/>
          </a:prstGeom>
          <a:solidFill>
            <a:srgbClr val="00a933"/>
          </a:solidFill>
          <a:ln>
            <a:solidFill>
              <a:srgbClr val="3465a4"/>
            </a:solidFill>
          </a:ln>
        </p:spPr>
        <p:style>
          <a:lnRef idx="0"/>
          <a:fillRef idx="0"/>
          <a:effectRef idx="0"/>
          <a:fontRef idx="minor"/>
        </p:style>
      </p:sp>
      <p:sp>
        <p:nvSpPr>
          <p:cNvPr id="503" name="CustomShape 15"/>
          <p:cNvSpPr/>
          <p:nvPr/>
        </p:nvSpPr>
        <p:spPr>
          <a:xfrm>
            <a:off x="2834640" y="3291840"/>
            <a:ext cx="547200" cy="272880"/>
          </a:xfrm>
          <a:prstGeom prst="ellipse">
            <a:avLst/>
          </a:prstGeom>
          <a:solidFill>
            <a:srgbClr val="00a933"/>
          </a:solidFill>
          <a:ln>
            <a:solidFill>
              <a:srgbClr val="3465a4"/>
            </a:solidFill>
          </a:ln>
        </p:spPr>
        <p:style>
          <a:lnRef idx="0"/>
          <a:fillRef idx="0"/>
          <a:effectRef idx="0"/>
          <a:fontRef idx="minor"/>
        </p:style>
      </p:sp>
      <p:sp>
        <p:nvSpPr>
          <p:cNvPr id="504" name="CustomShape 16"/>
          <p:cNvSpPr/>
          <p:nvPr/>
        </p:nvSpPr>
        <p:spPr>
          <a:xfrm>
            <a:off x="2560320" y="3566520"/>
            <a:ext cx="547200" cy="272880"/>
          </a:xfrm>
          <a:prstGeom prst="ellipse">
            <a:avLst/>
          </a:prstGeom>
          <a:solidFill>
            <a:srgbClr val="00a933"/>
          </a:solidFill>
          <a:ln>
            <a:solidFill>
              <a:srgbClr val="3465a4"/>
            </a:solidFill>
          </a:ln>
        </p:spPr>
        <p:style>
          <a:lnRef idx="0"/>
          <a:fillRef idx="0"/>
          <a:effectRef idx="0"/>
          <a:fontRef idx="minor"/>
        </p:style>
      </p:sp>
      <p:sp>
        <p:nvSpPr>
          <p:cNvPr id="505" name="CustomShape 17"/>
          <p:cNvSpPr/>
          <p:nvPr/>
        </p:nvSpPr>
        <p:spPr>
          <a:xfrm>
            <a:off x="2377440" y="3383280"/>
            <a:ext cx="547200" cy="272880"/>
          </a:xfrm>
          <a:prstGeom prst="ellipse">
            <a:avLst/>
          </a:prstGeom>
          <a:solidFill>
            <a:srgbClr val="00a933"/>
          </a:solidFill>
          <a:ln>
            <a:solidFill>
              <a:srgbClr val="3465a4"/>
            </a:solidFill>
          </a:ln>
        </p:spPr>
        <p:style>
          <a:lnRef idx="0"/>
          <a:fillRef idx="0"/>
          <a:effectRef idx="0"/>
          <a:fontRef idx="minor"/>
        </p:style>
      </p:sp>
      <p:sp>
        <p:nvSpPr>
          <p:cNvPr id="506" name="CustomShape 18"/>
          <p:cNvSpPr/>
          <p:nvPr/>
        </p:nvSpPr>
        <p:spPr>
          <a:xfrm>
            <a:off x="3017520" y="2834640"/>
            <a:ext cx="547200" cy="272880"/>
          </a:xfrm>
          <a:prstGeom prst="ellipse">
            <a:avLst/>
          </a:prstGeom>
          <a:solidFill>
            <a:srgbClr val="00a933"/>
          </a:solidFill>
          <a:ln>
            <a:solidFill>
              <a:srgbClr val="3465a4"/>
            </a:solidFill>
          </a:ln>
        </p:spPr>
        <p:style>
          <a:lnRef idx="0"/>
          <a:fillRef idx="0"/>
          <a:effectRef idx="0"/>
          <a:fontRef idx="minor"/>
        </p:style>
      </p:sp>
      <p:sp>
        <p:nvSpPr>
          <p:cNvPr id="507" name="CustomShape 19"/>
          <p:cNvSpPr/>
          <p:nvPr/>
        </p:nvSpPr>
        <p:spPr>
          <a:xfrm>
            <a:off x="2743200" y="3109320"/>
            <a:ext cx="547200" cy="272880"/>
          </a:xfrm>
          <a:prstGeom prst="ellipse">
            <a:avLst/>
          </a:prstGeom>
          <a:solidFill>
            <a:srgbClr val="00a933"/>
          </a:solidFill>
          <a:ln>
            <a:solidFill>
              <a:srgbClr val="3465a4"/>
            </a:solidFill>
          </a:ln>
        </p:spPr>
        <p:style>
          <a:lnRef idx="0"/>
          <a:fillRef idx="0"/>
          <a:effectRef idx="0"/>
          <a:fontRef idx="minor"/>
        </p:style>
      </p:sp>
      <p:sp>
        <p:nvSpPr>
          <p:cNvPr id="508" name="CustomShape 20"/>
          <p:cNvSpPr/>
          <p:nvPr/>
        </p:nvSpPr>
        <p:spPr>
          <a:xfrm>
            <a:off x="2560320" y="2926080"/>
            <a:ext cx="547200" cy="272880"/>
          </a:xfrm>
          <a:prstGeom prst="ellipse">
            <a:avLst/>
          </a:prstGeom>
          <a:solidFill>
            <a:srgbClr val="00a933"/>
          </a:solidFill>
          <a:ln>
            <a:solidFill>
              <a:srgbClr val="3465a4"/>
            </a:solidFill>
          </a:ln>
        </p:spPr>
        <p:style>
          <a:lnRef idx="0"/>
          <a:fillRef idx="0"/>
          <a:effectRef idx="0"/>
          <a:fontRef idx="minor"/>
        </p:style>
      </p:sp>
      <p:sp>
        <p:nvSpPr>
          <p:cNvPr id="509" name="CustomShape 21"/>
          <p:cNvSpPr/>
          <p:nvPr/>
        </p:nvSpPr>
        <p:spPr>
          <a:xfrm>
            <a:off x="3017880" y="2835000"/>
            <a:ext cx="547200" cy="272880"/>
          </a:xfrm>
          <a:prstGeom prst="ellipse">
            <a:avLst/>
          </a:prstGeom>
          <a:solidFill>
            <a:srgbClr val="00a933"/>
          </a:solidFill>
          <a:ln>
            <a:solidFill>
              <a:srgbClr val="3465a4"/>
            </a:solidFill>
          </a:ln>
        </p:spPr>
        <p:style>
          <a:lnRef idx="0"/>
          <a:fillRef idx="0"/>
          <a:effectRef idx="0"/>
          <a:fontRef idx="minor"/>
        </p:style>
      </p:sp>
      <p:sp>
        <p:nvSpPr>
          <p:cNvPr id="510" name="CustomShape 22"/>
          <p:cNvSpPr/>
          <p:nvPr/>
        </p:nvSpPr>
        <p:spPr>
          <a:xfrm>
            <a:off x="2743560" y="3109680"/>
            <a:ext cx="547200" cy="272880"/>
          </a:xfrm>
          <a:prstGeom prst="ellipse">
            <a:avLst/>
          </a:prstGeom>
          <a:solidFill>
            <a:srgbClr val="00a933"/>
          </a:solidFill>
          <a:ln>
            <a:solidFill>
              <a:srgbClr val="3465a4"/>
            </a:solidFill>
          </a:ln>
        </p:spPr>
        <p:style>
          <a:lnRef idx="0"/>
          <a:fillRef idx="0"/>
          <a:effectRef idx="0"/>
          <a:fontRef idx="minor"/>
        </p:style>
      </p:sp>
      <p:sp>
        <p:nvSpPr>
          <p:cNvPr id="511" name="CustomShape 23"/>
          <p:cNvSpPr/>
          <p:nvPr/>
        </p:nvSpPr>
        <p:spPr>
          <a:xfrm>
            <a:off x="2560680" y="2926440"/>
            <a:ext cx="547200" cy="272880"/>
          </a:xfrm>
          <a:prstGeom prst="ellipse">
            <a:avLst/>
          </a:prstGeom>
          <a:solidFill>
            <a:srgbClr val="00a933"/>
          </a:solidFill>
          <a:ln>
            <a:solidFill>
              <a:srgbClr val="3465a4"/>
            </a:solidFill>
          </a:ln>
        </p:spPr>
        <p:style>
          <a:lnRef idx="0"/>
          <a:fillRef idx="0"/>
          <a:effectRef idx="0"/>
          <a:fontRef idx="minor"/>
        </p:style>
      </p:sp>
      <p:sp>
        <p:nvSpPr>
          <p:cNvPr id="512" name="CustomShape 24"/>
          <p:cNvSpPr/>
          <p:nvPr/>
        </p:nvSpPr>
        <p:spPr>
          <a:xfrm>
            <a:off x="3291480" y="3931560"/>
            <a:ext cx="547200" cy="272880"/>
          </a:xfrm>
          <a:prstGeom prst="ellipse">
            <a:avLst/>
          </a:prstGeom>
          <a:solidFill>
            <a:srgbClr val="00a933"/>
          </a:solidFill>
          <a:ln>
            <a:solidFill>
              <a:srgbClr val="3465a4"/>
            </a:solidFill>
          </a:ln>
        </p:spPr>
        <p:style>
          <a:lnRef idx="0"/>
          <a:fillRef idx="0"/>
          <a:effectRef idx="0"/>
          <a:fontRef idx="minor"/>
        </p:style>
      </p:sp>
      <p:sp>
        <p:nvSpPr>
          <p:cNvPr id="513" name="CustomShape 25"/>
          <p:cNvSpPr/>
          <p:nvPr/>
        </p:nvSpPr>
        <p:spPr>
          <a:xfrm>
            <a:off x="3017160" y="4206240"/>
            <a:ext cx="547200" cy="272880"/>
          </a:xfrm>
          <a:prstGeom prst="ellipse">
            <a:avLst/>
          </a:prstGeom>
          <a:solidFill>
            <a:srgbClr val="00a933"/>
          </a:solidFill>
          <a:ln>
            <a:solidFill>
              <a:srgbClr val="3465a4"/>
            </a:solidFill>
          </a:ln>
        </p:spPr>
        <p:style>
          <a:lnRef idx="0"/>
          <a:fillRef idx="0"/>
          <a:effectRef idx="0"/>
          <a:fontRef idx="minor"/>
        </p:style>
      </p:sp>
      <p:sp>
        <p:nvSpPr>
          <p:cNvPr id="514" name="CustomShape 26"/>
          <p:cNvSpPr/>
          <p:nvPr/>
        </p:nvSpPr>
        <p:spPr>
          <a:xfrm>
            <a:off x="2834280" y="4023000"/>
            <a:ext cx="547200" cy="272880"/>
          </a:xfrm>
          <a:prstGeom prst="ellipse">
            <a:avLst/>
          </a:prstGeom>
          <a:solidFill>
            <a:srgbClr val="00a933"/>
          </a:solidFill>
          <a:ln>
            <a:solidFill>
              <a:srgbClr val="3465a4"/>
            </a:solidFill>
          </a:ln>
        </p:spPr>
        <p:style>
          <a:lnRef idx="0"/>
          <a:fillRef idx="0"/>
          <a:effectRef idx="0"/>
          <a:fontRef idx="minor"/>
        </p:style>
      </p:sp>
      <p:sp>
        <p:nvSpPr>
          <p:cNvPr id="515" name="CustomShape 27"/>
          <p:cNvSpPr/>
          <p:nvPr/>
        </p:nvSpPr>
        <p:spPr>
          <a:xfrm>
            <a:off x="3017520" y="4479840"/>
            <a:ext cx="547200" cy="272880"/>
          </a:xfrm>
          <a:prstGeom prst="ellipse">
            <a:avLst/>
          </a:prstGeom>
          <a:solidFill>
            <a:srgbClr val="00a933"/>
          </a:solidFill>
          <a:ln>
            <a:solidFill>
              <a:srgbClr val="3465a4"/>
            </a:solidFill>
          </a:ln>
        </p:spPr>
        <p:style>
          <a:lnRef idx="0"/>
          <a:fillRef idx="0"/>
          <a:effectRef idx="0"/>
          <a:fontRef idx="minor"/>
        </p:style>
      </p:sp>
      <p:sp>
        <p:nvSpPr>
          <p:cNvPr id="516" name="CustomShape 28"/>
          <p:cNvSpPr/>
          <p:nvPr/>
        </p:nvSpPr>
        <p:spPr>
          <a:xfrm>
            <a:off x="2743200" y="4754520"/>
            <a:ext cx="547200" cy="272880"/>
          </a:xfrm>
          <a:prstGeom prst="ellipse">
            <a:avLst/>
          </a:prstGeom>
          <a:solidFill>
            <a:srgbClr val="00a933"/>
          </a:solidFill>
          <a:ln>
            <a:solidFill>
              <a:srgbClr val="3465a4"/>
            </a:solidFill>
          </a:ln>
        </p:spPr>
        <p:style>
          <a:lnRef idx="0"/>
          <a:fillRef idx="0"/>
          <a:effectRef idx="0"/>
          <a:fontRef idx="minor"/>
        </p:style>
      </p:sp>
      <p:sp>
        <p:nvSpPr>
          <p:cNvPr id="517" name="CustomShape 29"/>
          <p:cNvSpPr/>
          <p:nvPr/>
        </p:nvSpPr>
        <p:spPr>
          <a:xfrm>
            <a:off x="2560320" y="4571280"/>
            <a:ext cx="547200" cy="272880"/>
          </a:xfrm>
          <a:prstGeom prst="ellipse">
            <a:avLst/>
          </a:prstGeom>
          <a:solidFill>
            <a:srgbClr val="00a933"/>
          </a:solidFill>
          <a:ln>
            <a:solidFill>
              <a:srgbClr val="3465a4"/>
            </a:solidFill>
          </a:ln>
        </p:spPr>
        <p:style>
          <a:lnRef idx="0"/>
          <a:fillRef idx="0"/>
          <a:effectRef idx="0"/>
          <a:fontRef idx="minor"/>
        </p:style>
      </p:sp>
      <p:sp>
        <p:nvSpPr>
          <p:cNvPr id="518" name="CustomShape 30"/>
          <p:cNvSpPr/>
          <p:nvPr/>
        </p:nvSpPr>
        <p:spPr>
          <a:xfrm>
            <a:off x="3017160" y="5028480"/>
            <a:ext cx="547200" cy="272880"/>
          </a:xfrm>
          <a:prstGeom prst="ellipse">
            <a:avLst/>
          </a:prstGeom>
          <a:solidFill>
            <a:srgbClr val="00a933"/>
          </a:solidFill>
          <a:ln>
            <a:solidFill>
              <a:srgbClr val="3465a4"/>
            </a:solidFill>
          </a:ln>
        </p:spPr>
        <p:style>
          <a:lnRef idx="0"/>
          <a:fillRef idx="0"/>
          <a:effectRef idx="0"/>
          <a:fontRef idx="minor"/>
        </p:style>
      </p:sp>
      <p:sp>
        <p:nvSpPr>
          <p:cNvPr id="519" name="CustomShape 31"/>
          <p:cNvSpPr/>
          <p:nvPr/>
        </p:nvSpPr>
        <p:spPr>
          <a:xfrm>
            <a:off x="2742840" y="5303160"/>
            <a:ext cx="547200" cy="272880"/>
          </a:xfrm>
          <a:prstGeom prst="ellipse">
            <a:avLst/>
          </a:prstGeom>
          <a:solidFill>
            <a:srgbClr val="00a933"/>
          </a:solidFill>
          <a:ln>
            <a:solidFill>
              <a:srgbClr val="3465a4"/>
            </a:solidFill>
          </a:ln>
        </p:spPr>
        <p:style>
          <a:lnRef idx="0"/>
          <a:fillRef idx="0"/>
          <a:effectRef idx="0"/>
          <a:fontRef idx="minor"/>
        </p:style>
      </p:sp>
      <p:sp>
        <p:nvSpPr>
          <p:cNvPr id="520" name="CustomShape 32"/>
          <p:cNvSpPr/>
          <p:nvPr/>
        </p:nvSpPr>
        <p:spPr>
          <a:xfrm>
            <a:off x="2559960" y="5119920"/>
            <a:ext cx="547200" cy="272880"/>
          </a:xfrm>
          <a:prstGeom prst="ellipse">
            <a:avLst/>
          </a:prstGeom>
          <a:solidFill>
            <a:srgbClr val="00a933"/>
          </a:solidFill>
          <a:ln>
            <a:solidFill>
              <a:srgbClr val="3465a4"/>
            </a:solidFill>
          </a:ln>
        </p:spPr>
        <p:style>
          <a:lnRef idx="0"/>
          <a:fillRef idx="0"/>
          <a:effectRef idx="0"/>
          <a:fontRef idx="minor"/>
        </p:style>
      </p:sp>
      <p:sp>
        <p:nvSpPr>
          <p:cNvPr id="521" name="CustomShape 33"/>
          <p:cNvSpPr/>
          <p:nvPr/>
        </p:nvSpPr>
        <p:spPr>
          <a:xfrm>
            <a:off x="3748680" y="4662720"/>
            <a:ext cx="547200" cy="272880"/>
          </a:xfrm>
          <a:prstGeom prst="ellipse">
            <a:avLst/>
          </a:prstGeom>
          <a:solidFill>
            <a:srgbClr val="00a933"/>
          </a:solidFill>
          <a:ln>
            <a:solidFill>
              <a:srgbClr val="3465a4"/>
            </a:solidFill>
          </a:ln>
        </p:spPr>
        <p:style>
          <a:lnRef idx="0"/>
          <a:fillRef idx="0"/>
          <a:effectRef idx="0"/>
          <a:fontRef idx="minor"/>
        </p:style>
      </p:sp>
      <p:sp>
        <p:nvSpPr>
          <p:cNvPr id="522" name="CustomShape 34"/>
          <p:cNvSpPr/>
          <p:nvPr/>
        </p:nvSpPr>
        <p:spPr>
          <a:xfrm>
            <a:off x="3474360" y="4937400"/>
            <a:ext cx="547200" cy="272880"/>
          </a:xfrm>
          <a:prstGeom prst="ellipse">
            <a:avLst/>
          </a:prstGeom>
          <a:solidFill>
            <a:srgbClr val="00a933"/>
          </a:solidFill>
          <a:ln>
            <a:solidFill>
              <a:srgbClr val="3465a4"/>
            </a:solidFill>
          </a:ln>
        </p:spPr>
        <p:style>
          <a:lnRef idx="0"/>
          <a:fillRef idx="0"/>
          <a:effectRef idx="0"/>
          <a:fontRef idx="minor"/>
        </p:style>
      </p:sp>
      <p:sp>
        <p:nvSpPr>
          <p:cNvPr id="523" name="CustomShape 35"/>
          <p:cNvSpPr/>
          <p:nvPr/>
        </p:nvSpPr>
        <p:spPr>
          <a:xfrm>
            <a:off x="3291480" y="4754160"/>
            <a:ext cx="547200" cy="272880"/>
          </a:xfrm>
          <a:prstGeom prst="ellipse">
            <a:avLst/>
          </a:prstGeom>
          <a:solidFill>
            <a:srgbClr val="00a933"/>
          </a:solidFill>
          <a:ln>
            <a:solidFill>
              <a:srgbClr val="3465a4"/>
            </a:solidFill>
          </a:ln>
        </p:spPr>
        <p:style>
          <a:lnRef idx="0"/>
          <a:fillRef idx="0"/>
          <a:effectRef idx="0"/>
          <a:fontRef idx="minor"/>
        </p:style>
      </p:sp>
      <p:sp>
        <p:nvSpPr>
          <p:cNvPr id="524" name="CustomShape 36"/>
          <p:cNvSpPr/>
          <p:nvPr/>
        </p:nvSpPr>
        <p:spPr>
          <a:xfrm>
            <a:off x="3931560" y="4297320"/>
            <a:ext cx="547200" cy="272880"/>
          </a:xfrm>
          <a:prstGeom prst="ellipse">
            <a:avLst/>
          </a:prstGeom>
          <a:solidFill>
            <a:srgbClr val="00a933"/>
          </a:solidFill>
          <a:ln>
            <a:solidFill>
              <a:srgbClr val="3465a4"/>
            </a:solidFill>
          </a:ln>
        </p:spPr>
        <p:style>
          <a:lnRef idx="0"/>
          <a:fillRef idx="0"/>
          <a:effectRef idx="0"/>
          <a:fontRef idx="minor"/>
        </p:style>
      </p:sp>
      <p:sp>
        <p:nvSpPr>
          <p:cNvPr id="525" name="CustomShape 37"/>
          <p:cNvSpPr/>
          <p:nvPr/>
        </p:nvSpPr>
        <p:spPr>
          <a:xfrm>
            <a:off x="3657240" y="4572000"/>
            <a:ext cx="547200" cy="272880"/>
          </a:xfrm>
          <a:prstGeom prst="ellipse">
            <a:avLst/>
          </a:prstGeom>
          <a:solidFill>
            <a:srgbClr val="00a933"/>
          </a:solidFill>
          <a:ln>
            <a:solidFill>
              <a:srgbClr val="3465a4"/>
            </a:solidFill>
          </a:ln>
        </p:spPr>
        <p:style>
          <a:lnRef idx="0"/>
          <a:fillRef idx="0"/>
          <a:effectRef idx="0"/>
          <a:fontRef idx="minor"/>
        </p:style>
      </p:sp>
      <p:sp>
        <p:nvSpPr>
          <p:cNvPr id="526" name="CustomShape 38"/>
          <p:cNvSpPr/>
          <p:nvPr/>
        </p:nvSpPr>
        <p:spPr>
          <a:xfrm>
            <a:off x="3474360" y="4388760"/>
            <a:ext cx="547200" cy="272880"/>
          </a:xfrm>
          <a:prstGeom prst="ellipse">
            <a:avLst/>
          </a:prstGeom>
          <a:solidFill>
            <a:srgbClr val="00a933"/>
          </a:solidFill>
          <a:ln>
            <a:solidFill>
              <a:srgbClr val="3465a4"/>
            </a:solidFill>
          </a:ln>
        </p:spPr>
        <p:style>
          <a:lnRef idx="0"/>
          <a:fillRef idx="0"/>
          <a:effectRef idx="0"/>
          <a:fontRef idx="minor"/>
        </p:style>
      </p:sp>
      <p:sp>
        <p:nvSpPr>
          <p:cNvPr id="527" name="CustomShape 39"/>
          <p:cNvSpPr/>
          <p:nvPr/>
        </p:nvSpPr>
        <p:spPr>
          <a:xfrm>
            <a:off x="4114800" y="3840480"/>
            <a:ext cx="547200" cy="272880"/>
          </a:xfrm>
          <a:prstGeom prst="ellipse">
            <a:avLst/>
          </a:prstGeom>
          <a:solidFill>
            <a:srgbClr val="00a933"/>
          </a:solidFill>
          <a:ln>
            <a:solidFill>
              <a:srgbClr val="3465a4"/>
            </a:solidFill>
          </a:ln>
        </p:spPr>
        <p:style>
          <a:lnRef idx="0"/>
          <a:fillRef idx="0"/>
          <a:effectRef idx="0"/>
          <a:fontRef idx="minor"/>
        </p:style>
      </p:sp>
      <p:sp>
        <p:nvSpPr>
          <p:cNvPr id="528" name="CustomShape 40"/>
          <p:cNvSpPr/>
          <p:nvPr/>
        </p:nvSpPr>
        <p:spPr>
          <a:xfrm>
            <a:off x="3931920" y="2377080"/>
            <a:ext cx="547200" cy="272880"/>
          </a:xfrm>
          <a:prstGeom prst="ellipse">
            <a:avLst/>
          </a:prstGeom>
          <a:solidFill>
            <a:srgbClr val="00a933"/>
          </a:solidFill>
          <a:ln>
            <a:solidFill>
              <a:srgbClr val="3465a4"/>
            </a:solidFill>
          </a:ln>
        </p:spPr>
        <p:style>
          <a:lnRef idx="0"/>
          <a:fillRef idx="0"/>
          <a:effectRef idx="0"/>
          <a:fontRef idx="minor"/>
        </p:style>
      </p:sp>
      <p:sp>
        <p:nvSpPr>
          <p:cNvPr id="529" name="CustomShape 41"/>
          <p:cNvSpPr/>
          <p:nvPr/>
        </p:nvSpPr>
        <p:spPr>
          <a:xfrm>
            <a:off x="3657600" y="2651760"/>
            <a:ext cx="547200" cy="272880"/>
          </a:xfrm>
          <a:prstGeom prst="ellipse">
            <a:avLst/>
          </a:prstGeom>
          <a:solidFill>
            <a:srgbClr val="00a933"/>
          </a:solidFill>
          <a:ln>
            <a:solidFill>
              <a:srgbClr val="3465a4"/>
            </a:solidFill>
          </a:ln>
        </p:spPr>
        <p:style>
          <a:lnRef idx="0"/>
          <a:fillRef idx="0"/>
          <a:effectRef idx="0"/>
          <a:fontRef idx="minor"/>
        </p:style>
      </p:sp>
      <p:sp>
        <p:nvSpPr>
          <p:cNvPr id="530" name="CustomShape 42"/>
          <p:cNvSpPr/>
          <p:nvPr/>
        </p:nvSpPr>
        <p:spPr>
          <a:xfrm>
            <a:off x="3474720" y="2468520"/>
            <a:ext cx="547200" cy="272880"/>
          </a:xfrm>
          <a:prstGeom prst="ellipse">
            <a:avLst/>
          </a:prstGeom>
          <a:solidFill>
            <a:srgbClr val="00a933"/>
          </a:solidFill>
          <a:ln>
            <a:solidFill>
              <a:srgbClr val="3465a4"/>
            </a:solidFill>
          </a:ln>
        </p:spPr>
        <p:style>
          <a:lnRef idx="0"/>
          <a:fillRef idx="0"/>
          <a:effectRef idx="0"/>
          <a:fontRef idx="minor"/>
        </p:style>
      </p:sp>
      <p:sp>
        <p:nvSpPr>
          <p:cNvPr id="531" name="CustomShape 43"/>
          <p:cNvSpPr/>
          <p:nvPr/>
        </p:nvSpPr>
        <p:spPr>
          <a:xfrm>
            <a:off x="3657960" y="2925360"/>
            <a:ext cx="547200" cy="272880"/>
          </a:xfrm>
          <a:prstGeom prst="ellipse">
            <a:avLst/>
          </a:prstGeom>
          <a:solidFill>
            <a:srgbClr val="00a933"/>
          </a:solidFill>
          <a:ln>
            <a:solidFill>
              <a:srgbClr val="3465a4"/>
            </a:solidFill>
          </a:ln>
        </p:spPr>
        <p:style>
          <a:lnRef idx="0"/>
          <a:fillRef idx="0"/>
          <a:effectRef idx="0"/>
          <a:fontRef idx="minor"/>
        </p:style>
      </p:sp>
      <p:sp>
        <p:nvSpPr>
          <p:cNvPr id="532" name="CustomShape 44"/>
          <p:cNvSpPr/>
          <p:nvPr/>
        </p:nvSpPr>
        <p:spPr>
          <a:xfrm>
            <a:off x="3383640" y="3200040"/>
            <a:ext cx="547200" cy="272880"/>
          </a:xfrm>
          <a:prstGeom prst="ellipse">
            <a:avLst/>
          </a:prstGeom>
          <a:solidFill>
            <a:srgbClr val="00a933"/>
          </a:solidFill>
          <a:ln>
            <a:solidFill>
              <a:srgbClr val="3465a4"/>
            </a:solidFill>
          </a:ln>
        </p:spPr>
        <p:style>
          <a:lnRef idx="0"/>
          <a:fillRef idx="0"/>
          <a:effectRef idx="0"/>
          <a:fontRef idx="minor"/>
        </p:style>
      </p:sp>
      <p:sp>
        <p:nvSpPr>
          <p:cNvPr id="533" name="CustomShape 45"/>
          <p:cNvSpPr/>
          <p:nvPr/>
        </p:nvSpPr>
        <p:spPr>
          <a:xfrm>
            <a:off x="3200760" y="3016800"/>
            <a:ext cx="547200" cy="272880"/>
          </a:xfrm>
          <a:prstGeom prst="ellipse">
            <a:avLst/>
          </a:prstGeom>
          <a:solidFill>
            <a:srgbClr val="00a933"/>
          </a:solidFill>
          <a:ln>
            <a:solidFill>
              <a:srgbClr val="3465a4"/>
            </a:solidFill>
          </a:ln>
        </p:spPr>
        <p:style>
          <a:lnRef idx="0"/>
          <a:fillRef idx="0"/>
          <a:effectRef idx="0"/>
          <a:fontRef idx="minor"/>
        </p:style>
      </p:sp>
      <p:sp>
        <p:nvSpPr>
          <p:cNvPr id="534" name="CustomShape 46"/>
          <p:cNvSpPr/>
          <p:nvPr/>
        </p:nvSpPr>
        <p:spPr>
          <a:xfrm>
            <a:off x="3657600" y="3474000"/>
            <a:ext cx="547200" cy="272880"/>
          </a:xfrm>
          <a:prstGeom prst="ellipse">
            <a:avLst/>
          </a:prstGeom>
          <a:solidFill>
            <a:srgbClr val="00a933"/>
          </a:solidFill>
          <a:ln>
            <a:solidFill>
              <a:srgbClr val="3465a4"/>
            </a:solidFill>
          </a:ln>
        </p:spPr>
        <p:style>
          <a:lnRef idx="0"/>
          <a:fillRef idx="0"/>
          <a:effectRef idx="0"/>
          <a:fontRef idx="minor"/>
        </p:style>
      </p:sp>
      <p:sp>
        <p:nvSpPr>
          <p:cNvPr id="535" name="CustomShape 47"/>
          <p:cNvSpPr/>
          <p:nvPr/>
        </p:nvSpPr>
        <p:spPr>
          <a:xfrm>
            <a:off x="3383280" y="3748680"/>
            <a:ext cx="547200" cy="272880"/>
          </a:xfrm>
          <a:prstGeom prst="ellipse">
            <a:avLst/>
          </a:prstGeom>
          <a:solidFill>
            <a:srgbClr val="00a933"/>
          </a:solidFill>
          <a:ln>
            <a:solidFill>
              <a:srgbClr val="3465a4"/>
            </a:solidFill>
          </a:ln>
        </p:spPr>
        <p:style>
          <a:lnRef idx="0"/>
          <a:fillRef idx="0"/>
          <a:effectRef idx="0"/>
          <a:fontRef idx="minor"/>
        </p:style>
      </p:sp>
      <p:sp>
        <p:nvSpPr>
          <p:cNvPr id="536" name="CustomShape 48"/>
          <p:cNvSpPr/>
          <p:nvPr/>
        </p:nvSpPr>
        <p:spPr>
          <a:xfrm>
            <a:off x="3200400" y="3565440"/>
            <a:ext cx="547200" cy="272880"/>
          </a:xfrm>
          <a:prstGeom prst="ellipse">
            <a:avLst/>
          </a:prstGeom>
          <a:solidFill>
            <a:srgbClr val="00a933"/>
          </a:solidFill>
          <a:ln>
            <a:solidFill>
              <a:srgbClr val="3465a4"/>
            </a:solidFill>
          </a:ln>
        </p:spPr>
        <p:style>
          <a:lnRef idx="0"/>
          <a:fillRef idx="0"/>
          <a:effectRef idx="0"/>
          <a:fontRef idx="minor"/>
        </p:style>
      </p:sp>
      <p:sp>
        <p:nvSpPr>
          <p:cNvPr id="537" name="CustomShape 49"/>
          <p:cNvSpPr/>
          <p:nvPr/>
        </p:nvSpPr>
        <p:spPr>
          <a:xfrm>
            <a:off x="4389120" y="3108240"/>
            <a:ext cx="547200" cy="272880"/>
          </a:xfrm>
          <a:prstGeom prst="ellipse">
            <a:avLst/>
          </a:prstGeom>
          <a:solidFill>
            <a:srgbClr val="00a933"/>
          </a:solidFill>
          <a:ln>
            <a:solidFill>
              <a:srgbClr val="3465a4"/>
            </a:solidFill>
          </a:ln>
        </p:spPr>
        <p:style>
          <a:lnRef idx="0"/>
          <a:fillRef idx="0"/>
          <a:effectRef idx="0"/>
          <a:fontRef idx="minor"/>
        </p:style>
      </p:sp>
      <p:sp>
        <p:nvSpPr>
          <p:cNvPr id="538" name="CustomShape 50"/>
          <p:cNvSpPr/>
          <p:nvPr/>
        </p:nvSpPr>
        <p:spPr>
          <a:xfrm>
            <a:off x="4114800" y="3382920"/>
            <a:ext cx="547200" cy="272880"/>
          </a:xfrm>
          <a:prstGeom prst="ellipse">
            <a:avLst/>
          </a:prstGeom>
          <a:solidFill>
            <a:srgbClr val="00a933"/>
          </a:solidFill>
          <a:ln>
            <a:solidFill>
              <a:srgbClr val="3465a4"/>
            </a:solidFill>
          </a:ln>
        </p:spPr>
        <p:style>
          <a:lnRef idx="0"/>
          <a:fillRef idx="0"/>
          <a:effectRef idx="0"/>
          <a:fontRef idx="minor"/>
        </p:style>
      </p:sp>
      <p:sp>
        <p:nvSpPr>
          <p:cNvPr id="539" name="CustomShape 51"/>
          <p:cNvSpPr/>
          <p:nvPr/>
        </p:nvSpPr>
        <p:spPr>
          <a:xfrm>
            <a:off x="3931920" y="3199680"/>
            <a:ext cx="547200" cy="272880"/>
          </a:xfrm>
          <a:prstGeom prst="ellipse">
            <a:avLst/>
          </a:prstGeom>
          <a:solidFill>
            <a:srgbClr val="00a933"/>
          </a:solidFill>
          <a:ln>
            <a:solidFill>
              <a:srgbClr val="3465a4"/>
            </a:solidFill>
          </a:ln>
        </p:spPr>
        <p:style>
          <a:lnRef idx="0"/>
          <a:fillRef idx="0"/>
          <a:effectRef idx="0"/>
          <a:fontRef idx="minor"/>
        </p:style>
      </p:sp>
      <p:sp>
        <p:nvSpPr>
          <p:cNvPr id="540" name="CustomShape 52"/>
          <p:cNvSpPr/>
          <p:nvPr/>
        </p:nvSpPr>
        <p:spPr>
          <a:xfrm>
            <a:off x="4572000" y="2742840"/>
            <a:ext cx="547200" cy="272880"/>
          </a:xfrm>
          <a:prstGeom prst="ellipse">
            <a:avLst/>
          </a:prstGeom>
          <a:solidFill>
            <a:srgbClr val="00a933"/>
          </a:solidFill>
          <a:ln>
            <a:solidFill>
              <a:srgbClr val="3465a4"/>
            </a:solidFill>
          </a:ln>
        </p:spPr>
        <p:style>
          <a:lnRef idx="0"/>
          <a:fillRef idx="0"/>
          <a:effectRef idx="0"/>
          <a:fontRef idx="minor"/>
        </p:style>
      </p:sp>
      <p:sp>
        <p:nvSpPr>
          <p:cNvPr id="541" name="CustomShape 53"/>
          <p:cNvSpPr/>
          <p:nvPr/>
        </p:nvSpPr>
        <p:spPr>
          <a:xfrm>
            <a:off x="4297680" y="3017520"/>
            <a:ext cx="547200" cy="272880"/>
          </a:xfrm>
          <a:prstGeom prst="ellipse">
            <a:avLst/>
          </a:prstGeom>
          <a:solidFill>
            <a:srgbClr val="00a933"/>
          </a:solidFill>
          <a:ln>
            <a:solidFill>
              <a:srgbClr val="3465a4"/>
            </a:solidFill>
          </a:ln>
        </p:spPr>
        <p:style>
          <a:lnRef idx="0"/>
          <a:fillRef idx="0"/>
          <a:effectRef idx="0"/>
          <a:fontRef idx="minor"/>
        </p:style>
      </p:sp>
      <p:sp>
        <p:nvSpPr>
          <p:cNvPr id="542" name="CustomShape 54"/>
          <p:cNvSpPr/>
          <p:nvPr/>
        </p:nvSpPr>
        <p:spPr>
          <a:xfrm>
            <a:off x="4114800" y="2834280"/>
            <a:ext cx="547200" cy="272880"/>
          </a:xfrm>
          <a:prstGeom prst="ellipse">
            <a:avLst/>
          </a:prstGeom>
          <a:solidFill>
            <a:srgbClr val="00a933"/>
          </a:solidFill>
          <a:ln>
            <a:solidFill>
              <a:srgbClr val="3465a4"/>
            </a:solidFill>
          </a:ln>
        </p:spPr>
        <p:style>
          <a:lnRef idx="0"/>
          <a:fillRef idx="0"/>
          <a:effectRef idx="0"/>
          <a:fontRef idx="minor"/>
        </p:style>
      </p:sp>
      <p:sp>
        <p:nvSpPr>
          <p:cNvPr id="543" name="CustomShape 55"/>
          <p:cNvSpPr/>
          <p:nvPr/>
        </p:nvSpPr>
        <p:spPr>
          <a:xfrm>
            <a:off x="4755240" y="2286000"/>
            <a:ext cx="547200" cy="272880"/>
          </a:xfrm>
          <a:prstGeom prst="ellipse">
            <a:avLst/>
          </a:prstGeom>
          <a:solidFill>
            <a:srgbClr val="00a933"/>
          </a:solidFill>
          <a:ln>
            <a:solidFill>
              <a:srgbClr val="3465a4"/>
            </a:solidFill>
          </a:ln>
        </p:spPr>
        <p:style>
          <a:lnRef idx="0"/>
          <a:fillRef idx="0"/>
          <a:effectRef idx="0"/>
          <a:fontRef idx="minor"/>
        </p:style>
      </p:sp>
      <p:sp>
        <p:nvSpPr>
          <p:cNvPr id="544" name="CustomShape 56"/>
          <p:cNvSpPr/>
          <p:nvPr/>
        </p:nvSpPr>
        <p:spPr>
          <a:xfrm>
            <a:off x="2560320" y="2560320"/>
            <a:ext cx="547200" cy="272880"/>
          </a:xfrm>
          <a:prstGeom prst="ellipse">
            <a:avLst/>
          </a:prstGeom>
          <a:solidFill>
            <a:srgbClr val="00a933"/>
          </a:solidFill>
          <a:ln>
            <a:solidFill>
              <a:srgbClr val="3465a4"/>
            </a:solidFill>
          </a:ln>
        </p:spPr>
        <p:style>
          <a:lnRef idx="0"/>
          <a:fillRef idx="0"/>
          <a:effectRef idx="0"/>
          <a:fontRef idx="minor"/>
        </p:style>
      </p:sp>
      <p:sp>
        <p:nvSpPr>
          <p:cNvPr id="545" name="CustomShape 57"/>
          <p:cNvSpPr/>
          <p:nvPr/>
        </p:nvSpPr>
        <p:spPr>
          <a:xfrm>
            <a:off x="2103120" y="2651760"/>
            <a:ext cx="547200" cy="272880"/>
          </a:xfrm>
          <a:prstGeom prst="ellipse">
            <a:avLst/>
          </a:prstGeom>
          <a:solidFill>
            <a:srgbClr val="00a933"/>
          </a:solidFill>
          <a:ln>
            <a:solidFill>
              <a:srgbClr val="3465a4"/>
            </a:solidFill>
          </a:ln>
        </p:spPr>
        <p:style>
          <a:lnRef idx="0"/>
          <a:fillRef idx="0"/>
          <a:effectRef idx="0"/>
          <a:fontRef idx="minor"/>
        </p:style>
      </p:sp>
      <p:sp>
        <p:nvSpPr>
          <p:cNvPr id="546" name="CustomShape 58"/>
          <p:cNvSpPr/>
          <p:nvPr/>
        </p:nvSpPr>
        <p:spPr>
          <a:xfrm>
            <a:off x="2926440" y="2560680"/>
            <a:ext cx="547200" cy="272880"/>
          </a:xfrm>
          <a:prstGeom prst="ellipse">
            <a:avLst/>
          </a:prstGeom>
          <a:solidFill>
            <a:srgbClr val="00a933"/>
          </a:solidFill>
          <a:ln>
            <a:solidFill>
              <a:srgbClr val="3465a4"/>
            </a:solidFill>
          </a:ln>
        </p:spPr>
        <p:style>
          <a:lnRef idx="0"/>
          <a:fillRef idx="0"/>
          <a:effectRef idx="0"/>
          <a:fontRef idx="minor"/>
        </p:style>
      </p:sp>
      <p:sp>
        <p:nvSpPr>
          <p:cNvPr id="547" name="CustomShape 59"/>
          <p:cNvSpPr/>
          <p:nvPr/>
        </p:nvSpPr>
        <p:spPr>
          <a:xfrm>
            <a:off x="2194560" y="4297680"/>
            <a:ext cx="547200" cy="272880"/>
          </a:xfrm>
          <a:prstGeom prst="ellipse">
            <a:avLst/>
          </a:prstGeom>
          <a:solidFill>
            <a:srgbClr val="00a933"/>
          </a:solidFill>
          <a:ln>
            <a:solidFill>
              <a:srgbClr val="3465a4"/>
            </a:solidFill>
          </a:ln>
        </p:spPr>
        <p:style>
          <a:lnRef idx="0"/>
          <a:fillRef idx="0"/>
          <a:effectRef idx="0"/>
          <a:fontRef idx="minor"/>
        </p:style>
      </p:sp>
      <p:sp>
        <p:nvSpPr>
          <p:cNvPr id="548" name="CustomShape 60"/>
          <p:cNvSpPr/>
          <p:nvPr/>
        </p:nvSpPr>
        <p:spPr>
          <a:xfrm>
            <a:off x="1737360" y="4389120"/>
            <a:ext cx="547200" cy="272880"/>
          </a:xfrm>
          <a:prstGeom prst="ellipse">
            <a:avLst/>
          </a:prstGeom>
          <a:solidFill>
            <a:srgbClr val="00a933"/>
          </a:solidFill>
          <a:ln>
            <a:solidFill>
              <a:srgbClr val="3465a4"/>
            </a:solidFill>
          </a:ln>
        </p:spPr>
        <p:style>
          <a:lnRef idx="0"/>
          <a:fillRef idx="0"/>
          <a:effectRef idx="0"/>
          <a:fontRef idx="minor"/>
        </p:style>
      </p:sp>
      <p:sp>
        <p:nvSpPr>
          <p:cNvPr id="549" name="CustomShape 61"/>
          <p:cNvSpPr/>
          <p:nvPr/>
        </p:nvSpPr>
        <p:spPr>
          <a:xfrm>
            <a:off x="2560680" y="4298040"/>
            <a:ext cx="547200" cy="272880"/>
          </a:xfrm>
          <a:prstGeom prst="ellipse">
            <a:avLst/>
          </a:prstGeom>
          <a:solidFill>
            <a:srgbClr val="00a933"/>
          </a:solidFill>
          <a:ln>
            <a:solidFill>
              <a:srgbClr val="3465a4"/>
            </a:solidFill>
          </a:ln>
        </p:spPr>
        <p:style>
          <a:lnRef idx="0"/>
          <a:fillRef idx="0"/>
          <a:effectRef idx="0"/>
          <a:fontRef idx="minor"/>
        </p:style>
      </p:sp>
      <p:sp>
        <p:nvSpPr>
          <p:cNvPr id="550" name="CustomShape 62"/>
          <p:cNvSpPr/>
          <p:nvPr/>
        </p:nvSpPr>
        <p:spPr>
          <a:xfrm>
            <a:off x="2010960" y="5028120"/>
            <a:ext cx="547200" cy="272880"/>
          </a:xfrm>
          <a:prstGeom prst="ellipse">
            <a:avLst/>
          </a:prstGeom>
          <a:solidFill>
            <a:srgbClr val="00a933"/>
          </a:solidFill>
          <a:ln>
            <a:solidFill>
              <a:srgbClr val="3465a4"/>
            </a:solidFill>
          </a:ln>
        </p:spPr>
        <p:style>
          <a:lnRef idx="0"/>
          <a:fillRef idx="0"/>
          <a:effectRef idx="0"/>
          <a:fontRef idx="minor"/>
        </p:style>
      </p:sp>
      <p:sp>
        <p:nvSpPr>
          <p:cNvPr id="551" name="CustomShape 63"/>
          <p:cNvSpPr/>
          <p:nvPr/>
        </p:nvSpPr>
        <p:spPr>
          <a:xfrm>
            <a:off x="2194200" y="4571280"/>
            <a:ext cx="547200" cy="272880"/>
          </a:xfrm>
          <a:prstGeom prst="ellipse">
            <a:avLst/>
          </a:prstGeom>
          <a:solidFill>
            <a:srgbClr val="00a933"/>
          </a:solidFill>
          <a:ln>
            <a:solidFill>
              <a:srgbClr val="3465a4"/>
            </a:solidFill>
          </a:ln>
        </p:spPr>
        <p:style>
          <a:lnRef idx="0"/>
          <a:fillRef idx="0"/>
          <a:effectRef idx="0"/>
          <a:fontRef idx="minor"/>
        </p:style>
      </p:sp>
      <p:sp>
        <p:nvSpPr>
          <p:cNvPr id="552" name="CustomShape 64"/>
          <p:cNvSpPr/>
          <p:nvPr/>
        </p:nvSpPr>
        <p:spPr>
          <a:xfrm>
            <a:off x="3931920" y="4297680"/>
            <a:ext cx="547200" cy="272880"/>
          </a:xfrm>
          <a:prstGeom prst="ellipse">
            <a:avLst/>
          </a:prstGeom>
          <a:solidFill>
            <a:srgbClr val="00a933"/>
          </a:solidFill>
          <a:ln>
            <a:solidFill>
              <a:srgbClr val="3465a4"/>
            </a:solidFill>
          </a:ln>
        </p:spPr>
        <p:style>
          <a:lnRef idx="0"/>
          <a:fillRef idx="0"/>
          <a:effectRef idx="0"/>
          <a:fontRef idx="minor"/>
        </p:style>
      </p:sp>
      <p:sp>
        <p:nvSpPr>
          <p:cNvPr id="553" name="CustomShape 65"/>
          <p:cNvSpPr/>
          <p:nvPr/>
        </p:nvSpPr>
        <p:spPr>
          <a:xfrm>
            <a:off x="4115160" y="3840840"/>
            <a:ext cx="547200" cy="272880"/>
          </a:xfrm>
          <a:prstGeom prst="ellipse">
            <a:avLst/>
          </a:prstGeom>
          <a:solidFill>
            <a:srgbClr val="00a933"/>
          </a:solidFill>
          <a:ln>
            <a:solidFill>
              <a:srgbClr val="3465a4"/>
            </a:solidFill>
          </a:ln>
        </p:spPr>
        <p:style>
          <a:lnRef idx="0"/>
          <a:fillRef idx="0"/>
          <a:effectRef idx="0"/>
          <a:fontRef idx="minor"/>
        </p:style>
      </p:sp>
      <p:sp>
        <p:nvSpPr>
          <p:cNvPr id="554" name="CustomShape 66"/>
          <p:cNvSpPr/>
          <p:nvPr/>
        </p:nvSpPr>
        <p:spPr>
          <a:xfrm>
            <a:off x="91440" y="1737360"/>
            <a:ext cx="2741760" cy="4184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They replace themselves once a week – the pond is half covered in a year...</a:t>
            </a:r>
            <a:endParaRPr b="0" lang="en-US" sz="1800" spc="-1" strike="noStrike">
              <a:latin typeface="Arial"/>
            </a:endParaRPr>
          </a:p>
        </p:txBody>
      </p:sp>
      <p:sp>
        <p:nvSpPr>
          <p:cNvPr id="555" name="CustomShape 67"/>
          <p:cNvSpPr/>
          <p:nvPr/>
        </p:nvSpPr>
        <p:spPr>
          <a:xfrm>
            <a:off x="4145760" y="5963040"/>
            <a:ext cx="4813920" cy="344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how long until the whole pond is covered?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CustomShape 1"/>
          <p:cNvSpPr/>
          <p:nvPr/>
        </p:nvSpPr>
        <p:spPr>
          <a:xfrm>
            <a:off x="91440" y="9144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557" name="CustomShape 2"/>
          <p:cNvSpPr/>
          <p:nvPr/>
        </p:nvSpPr>
        <p:spPr>
          <a:xfrm>
            <a:off x="1371600" y="2103120"/>
            <a:ext cx="6582240" cy="3839040"/>
          </a:xfrm>
          <a:prstGeom prst="ellipse">
            <a:avLst/>
          </a:prstGeom>
          <a:solidFill>
            <a:srgbClr val="729fcf"/>
          </a:solidFill>
          <a:ln>
            <a:solidFill>
              <a:srgbClr val="3465a4"/>
            </a:solidFill>
          </a:ln>
        </p:spPr>
        <p:style>
          <a:lnRef idx="0"/>
          <a:fillRef idx="0"/>
          <a:effectRef idx="0"/>
          <a:fontRef idx="minor"/>
        </p:style>
      </p:sp>
      <p:sp>
        <p:nvSpPr>
          <p:cNvPr id="558" name="CustomShape 3"/>
          <p:cNvSpPr/>
          <p:nvPr/>
        </p:nvSpPr>
        <p:spPr>
          <a:xfrm>
            <a:off x="2194560" y="2926080"/>
            <a:ext cx="547200" cy="272880"/>
          </a:xfrm>
          <a:prstGeom prst="ellipse">
            <a:avLst/>
          </a:prstGeom>
          <a:solidFill>
            <a:srgbClr val="00a933"/>
          </a:solidFill>
          <a:ln>
            <a:solidFill>
              <a:srgbClr val="3465a4"/>
            </a:solidFill>
          </a:ln>
        </p:spPr>
        <p:style>
          <a:lnRef idx="0"/>
          <a:fillRef idx="0"/>
          <a:effectRef idx="0"/>
          <a:fontRef idx="minor"/>
        </p:style>
      </p:sp>
      <p:sp>
        <p:nvSpPr>
          <p:cNvPr id="559" name="CustomShape 4"/>
          <p:cNvSpPr/>
          <p:nvPr/>
        </p:nvSpPr>
        <p:spPr>
          <a:xfrm>
            <a:off x="1920240" y="3200760"/>
            <a:ext cx="547200" cy="272880"/>
          </a:xfrm>
          <a:prstGeom prst="ellipse">
            <a:avLst/>
          </a:prstGeom>
          <a:solidFill>
            <a:srgbClr val="00a933"/>
          </a:solidFill>
          <a:ln>
            <a:solidFill>
              <a:srgbClr val="3465a4"/>
            </a:solidFill>
          </a:ln>
        </p:spPr>
        <p:style>
          <a:lnRef idx="0"/>
          <a:fillRef idx="0"/>
          <a:effectRef idx="0"/>
          <a:fontRef idx="minor"/>
        </p:style>
      </p:sp>
      <p:sp>
        <p:nvSpPr>
          <p:cNvPr id="560" name="CustomShape 5"/>
          <p:cNvSpPr/>
          <p:nvPr/>
        </p:nvSpPr>
        <p:spPr>
          <a:xfrm>
            <a:off x="1737360" y="3017520"/>
            <a:ext cx="547200" cy="272880"/>
          </a:xfrm>
          <a:prstGeom prst="ellipse">
            <a:avLst/>
          </a:prstGeom>
          <a:solidFill>
            <a:srgbClr val="00a933"/>
          </a:solidFill>
          <a:ln>
            <a:solidFill>
              <a:srgbClr val="3465a4"/>
            </a:solidFill>
          </a:ln>
        </p:spPr>
        <p:style>
          <a:lnRef idx="0"/>
          <a:fillRef idx="0"/>
          <a:effectRef idx="0"/>
          <a:fontRef idx="minor"/>
        </p:style>
      </p:sp>
      <p:sp>
        <p:nvSpPr>
          <p:cNvPr id="561" name="CustomShape 6"/>
          <p:cNvSpPr/>
          <p:nvPr/>
        </p:nvSpPr>
        <p:spPr>
          <a:xfrm>
            <a:off x="1920600" y="3474360"/>
            <a:ext cx="547200" cy="272880"/>
          </a:xfrm>
          <a:prstGeom prst="ellipse">
            <a:avLst/>
          </a:prstGeom>
          <a:solidFill>
            <a:srgbClr val="00a933"/>
          </a:solidFill>
          <a:ln>
            <a:solidFill>
              <a:srgbClr val="3465a4"/>
            </a:solidFill>
          </a:ln>
        </p:spPr>
        <p:style>
          <a:lnRef idx="0"/>
          <a:fillRef idx="0"/>
          <a:effectRef idx="0"/>
          <a:fontRef idx="minor"/>
        </p:style>
      </p:sp>
      <p:sp>
        <p:nvSpPr>
          <p:cNvPr id="562" name="CustomShape 7"/>
          <p:cNvSpPr/>
          <p:nvPr/>
        </p:nvSpPr>
        <p:spPr>
          <a:xfrm>
            <a:off x="1646280" y="3749040"/>
            <a:ext cx="547200" cy="272880"/>
          </a:xfrm>
          <a:prstGeom prst="ellipse">
            <a:avLst/>
          </a:prstGeom>
          <a:solidFill>
            <a:srgbClr val="00a933"/>
          </a:solidFill>
          <a:ln>
            <a:solidFill>
              <a:srgbClr val="3465a4"/>
            </a:solidFill>
          </a:ln>
        </p:spPr>
        <p:style>
          <a:lnRef idx="0"/>
          <a:fillRef idx="0"/>
          <a:effectRef idx="0"/>
          <a:fontRef idx="minor"/>
        </p:style>
      </p:sp>
      <p:sp>
        <p:nvSpPr>
          <p:cNvPr id="563" name="CustomShape 8"/>
          <p:cNvSpPr/>
          <p:nvPr/>
        </p:nvSpPr>
        <p:spPr>
          <a:xfrm>
            <a:off x="1463400" y="3565800"/>
            <a:ext cx="547200" cy="272880"/>
          </a:xfrm>
          <a:prstGeom prst="ellipse">
            <a:avLst/>
          </a:prstGeom>
          <a:solidFill>
            <a:srgbClr val="00a933"/>
          </a:solidFill>
          <a:ln>
            <a:solidFill>
              <a:srgbClr val="3465a4"/>
            </a:solidFill>
          </a:ln>
        </p:spPr>
        <p:style>
          <a:lnRef idx="0"/>
          <a:fillRef idx="0"/>
          <a:effectRef idx="0"/>
          <a:fontRef idx="minor"/>
        </p:style>
      </p:sp>
      <p:sp>
        <p:nvSpPr>
          <p:cNvPr id="564" name="CustomShape 9"/>
          <p:cNvSpPr/>
          <p:nvPr/>
        </p:nvSpPr>
        <p:spPr>
          <a:xfrm>
            <a:off x="1920240" y="4023000"/>
            <a:ext cx="547200" cy="272880"/>
          </a:xfrm>
          <a:prstGeom prst="ellipse">
            <a:avLst/>
          </a:prstGeom>
          <a:solidFill>
            <a:srgbClr val="00a933"/>
          </a:solidFill>
          <a:ln>
            <a:solidFill>
              <a:srgbClr val="3465a4"/>
            </a:solidFill>
          </a:ln>
        </p:spPr>
        <p:style>
          <a:lnRef idx="0"/>
          <a:fillRef idx="0"/>
          <a:effectRef idx="0"/>
          <a:fontRef idx="minor"/>
        </p:style>
      </p:sp>
      <p:sp>
        <p:nvSpPr>
          <p:cNvPr id="565" name="CustomShape 10"/>
          <p:cNvSpPr/>
          <p:nvPr/>
        </p:nvSpPr>
        <p:spPr>
          <a:xfrm>
            <a:off x="1645920" y="4297680"/>
            <a:ext cx="547200" cy="272880"/>
          </a:xfrm>
          <a:prstGeom prst="ellipse">
            <a:avLst/>
          </a:prstGeom>
          <a:solidFill>
            <a:srgbClr val="00a933"/>
          </a:solidFill>
          <a:ln>
            <a:solidFill>
              <a:srgbClr val="3465a4"/>
            </a:solidFill>
          </a:ln>
        </p:spPr>
        <p:style>
          <a:lnRef idx="0"/>
          <a:fillRef idx="0"/>
          <a:effectRef idx="0"/>
          <a:fontRef idx="minor"/>
        </p:style>
      </p:sp>
      <p:sp>
        <p:nvSpPr>
          <p:cNvPr id="566" name="CustomShape 11"/>
          <p:cNvSpPr/>
          <p:nvPr/>
        </p:nvSpPr>
        <p:spPr>
          <a:xfrm>
            <a:off x="1463040" y="4114440"/>
            <a:ext cx="547200" cy="272880"/>
          </a:xfrm>
          <a:prstGeom prst="ellipse">
            <a:avLst/>
          </a:prstGeom>
          <a:solidFill>
            <a:srgbClr val="00a933"/>
          </a:solidFill>
          <a:ln>
            <a:solidFill>
              <a:srgbClr val="3465a4"/>
            </a:solidFill>
          </a:ln>
        </p:spPr>
        <p:style>
          <a:lnRef idx="0"/>
          <a:fillRef idx="0"/>
          <a:effectRef idx="0"/>
          <a:fontRef idx="minor"/>
        </p:style>
      </p:sp>
      <p:sp>
        <p:nvSpPr>
          <p:cNvPr id="567" name="CustomShape 12"/>
          <p:cNvSpPr/>
          <p:nvPr/>
        </p:nvSpPr>
        <p:spPr>
          <a:xfrm>
            <a:off x="2651760" y="3657240"/>
            <a:ext cx="547200" cy="272880"/>
          </a:xfrm>
          <a:prstGeom prst="ellipse">
            <a:avLst/>
          </a:prstGeom>
          <a:solidFill>
            <a:srgbClr val="00a933"/>
          </a:solidFill>
          <a:ln>
            <a:solidFill>
              <a:srgbClr val="3465a4"/>
            </a:solidFill>
          </a:ln>
        </p:spPr>
        <p:style>
          <a:lnRef idx="0"/>
          <a:fillRef idx="0"/>
          <a:effectRef idx="0"/>
          <a:fontRef idx="minor"/>
        </p:style>
      </p:sp>
      <p:sp>
        <p:nvSpPr>
          <p:cNvPr id="568" name="CustomShape 13"/>
          <p:cNvSpPr/>
          <p:nvPr/>
        </p:nvSpPr>
        <p:spPr>
          <a:xfrm>
            <a:off x="2377440" y="3931920"/>
            <a:ext cx="547200" cy="272880"/>
          </a:xfrm>
          <a:prstGeom prst="ellipse">
            <a:avLst/>
          </a:prstGeom>
          <a:solidFill>
            <a:srgbClr val="00a933"/>
          </a:solidFill>
          <a:ln>
            <a:solidFill>
              <a:srgbClr val="3465a4"/>
            </a:solidFill>
          </a:ln>
        </p:spPr>
        <p:style>
          <a:lnRef idx="0"/>
          <a:fillRef idx="0"/>
          <a:effectRef idx="0"/>
          <a:fontRef idx="minor"/>
        </p:style>
      </p:sp>
      <p:sp>
        <p:nvSpPr>
          <p:cNvPr id="569" name="CustomShape 14"/>
          <p:cNvSpPr/>
          <p:nvPr/>
        </p:nvSpPr>
        <p:spPr>
          <a:xfrm>
            <a:off x="2194560" y="3748680"/>
            <a:ext cx="547200" cy="272880"/>
          </a:xfrm>
          <a:prstGeom prst="ellipse">
            <a:avLst/>
          </a:prstGeom>
          <a:solidFill>
            <a:srgbClr val="00a933"/>
          </a:solidFill>
          <a:ln>
            <a:solidFill>
              <a:srgbClr val="3465a4"/>
            </a:solidFill>
          </a:ln>
        </p:spPr>
        <p:style>
          <a:lnRef idx="0"/>
          <a:fillRef idx="0"/>
          <a:effectRef idx="0"/>
          <a:fontRef idx="minor"/>
        </p:style>
      </p:sp>
      <p:sp>
        <p:nvSpPr>
          <p:cNvPr id="570" name="CustomShape 15"/>
          <p:cNvSpPr/>
          <p:nvPr/>
        </p:nvSpPr>
        <p:spPr>
          <a:xfrm>
            <a:off x="2834640" y="3291840"/>
            <a:ext cx="547200" cy="272880"/>
          </a:xfrm>
          <a:prstGeom prst="ellipse">
            <a:avLst/>
          </a:prstGeom>
          <a:solidFill>
            <a:srgbClr val="00a933"/>
          </a:solidFill>
          <a:ln>
            <a:solidFill>
              <a:srgbClr val="3465a4"/>
            </a:solidFill>
          </a:ln>
        </p:spPr>
        <p:style>
          <a:lnRef idx="0"/>
          <a:fillRef idx="0"/>
          <a:effectRef idx="0"/>
          <a:fontRef idx="minor"/>
        </p:style>
      </p:sp>
      <p:sp>
        <p:nvSpPr>
          <p:cNvPr id="571" name="CustomShape 16"/>
          <p:cNvSpPr/>
          <p:nvPr/>
        </p:nvSpPr>
        <p:spPr>
          <a:xfrm>
            <a:off x="2560320" y="3566520"/>
            <a:ext cx="547200" cy="272880"/>
          </a:xfrm>
          <a:prstGeom prst="ellipse">
            <a:avLst/>
          </a:prstGeom>
          <a:solidFill>
            <a:srgbClr val="00a933"/>
          </a:solidFill>
          <a:ln>
            <a:solidFill>
              <a:srgbClr val="3465a4"/>
            </a:solidFill>
          </a:ln>
        </p:spPr>
        <p:style>
          <a:lnRef idx="0"/>
          <a:fillRef idx="0"/>
          <a:effectRef idx="0"/>
          <a:fontRef idx="minor"/>
        </p:style>
      </p:sp>
      <p:sp>
        <p:nvSpPr>
          <p:cNvPr id="572" name="CustomShape 17"/>
          <p:cNvSpPr/>
          <p:nvPr/>
        </p:nvSpPr>
        <p:spPr>
          <a:xfrm>
            <a:off x="2377440" y="3383280"/>
            <a:ext cx="547200" cy="272880"/>
          </a:xfrm>
          <a:prstGeom prst="ellipse">
            <a:avLst/>
          </a:prstGeom>
          <a:solidFill>
            <a:srgbClr val="00a933"/>
          </a:solidFill>
          <a:ln>
            <a:solidFill>
              <a:srgbClr val="3465a4"/>
            </a:solidFill>
          </a:ln>
        </p:spPr>
        <p:style>
          <a:lnRef idx="0"/>
          <a:fillRef idx="0"/>
          <a:effectRef idx="0"/>
          <a:fontRef idx="minor"/>
        </p:style>
      </p:sp>
      <p:sp>
        <p:nvSpPr>
          <p:cNvPr id="573" name="CustomShape 18"/>
          <p:cNvSpPr/>
          <p:nvPr/>
        </p:nvSpPr>
        <p:spPr>
          <a:xfrm>
            <a:off x="3017520" y="2834640"/>
            <a:ext cx="547200" cy="272880"/>
          </a:xfrm>
          <a:prstGeom prst="ellipse">
            <a:avLst/>
          </a:prstGeom>
          <a:solidFill>
            <a:srgbClr val="00a933"/>
          </a:solidFill>
          <a:ln>
            <a:solidFill>
              <a:srgbClr val="3465a4"/>
            </a:solidFill>
          </a:ln>
        </p:spPr>
        <p:style>
          <a:lnRef idx="0"/>
          <a:fillRef idx="0"/>
          <a:effectRef idx="0"/>
          <a:fontRef idx="minor"/>
        </p:style>
      </p:sp>
      <p:sp>
        <p:nvSpPr>
          <p:cNvPr id="574" name="CustomShape 19"/>
          <p:cNvSpPr/>
          <p:nvPr/>
        </p:nvSpPr>
        <p:spPr>
          <a:xfrm>
            <a:off x="2743200" y="3109320"/>
            <a:ext cx="547200" cy="272880"/>
          </a:xfrm>
          <a:prstGeom prst="ellipse">
            <a:avLst/>
          </a:prstGeom>
          <a:solidFill>
            <a:srgbClr val="00a933"/>
          </a:solidFill>
          <a:ln>
            <a:solidFill>
              <a:srgbClr val="3465a4"/>
            </a:solidFill>
          </a:ln>
        </p:spPr>
        <p:style>
          <a:lnRef idx="0"/>
          <a:fillRef idx="0"/>
          <a:effectRef idx="0"/>
          <a:fontRef idx="minor"/>
        </p:style>
      </p:sp>
      <p:sp>
        <p:nvSpPr>
          <p:cNvPr id="575" name="CustomShape 20"/>
          <p:cNvSpPr/>
          <p:nvPr/>
        </p:nvSpPr>
        <p:spPr>
          <a:xfrm>
            <a:off x="2560320" y="2926080"/>
            <a:ext cx="547200" cy="272880"/>
          </a:xfrm>
          <a:prstGeom prst="ellipse">
            <a:avLst/>
          </a:prstGeom>
          <a:solidFill>
            <a:srgbClr val="00a933"/>
          </a:solidFill>
          <a:ln>
            <a:solidFill>
              <a:srgbClr val="3465a4"/>
            </a:solidFill>
          </a:ln>
        </p:spPr>
        <p:style>
          <a:lnRef idx="0"/>
          <a:fillRef idx="0"/>
          <a:effectRef idx="0"/>
          <a:fontRef idx="minor"/>
        </p:style>
      </p:sp>
      <p:sp>
        <p:nvSpPr>
          <p:cNvPr id="576" name="CustomShape 21"/>
          <p:cNvSpPr/>
          <p:nvPr/>
        </p:nvSpPr>
        <p:spPr>
          <a:xfrm>
            <a:off x="3017880" y="2835000"/>
            <a:ext cx="547200" cy="272880"/>
          </a:xfrm>
          <a:prstGeom prst="ellipse">
            <a:avLst/>
          </a:prstGeom>
          <a:solidFill>
            <a:srgbClr val="00a933"/>
          </a:solidFill>
          <a:ln>
            <a:solidFill>
              <a:srgbClr val="3465a4"/>
            </a:solidFill>
          </a:ln>
        </p:spPr>
        <p:style>
          <a:lnRef idx="0"/>
          <a:fillRef idx="0"/>
          <a:effectRef idx="0"/>
          <a:fontRef idx="minor"/>
        </p:style>
      </p:sp>
      <p:sp>
        <p:nvSpPr>
          <p:cNvPr id="577" name="CustomShape 22"/>
          <p:cNvSpPr/>
          <p:nvPr/>
        </p:nvSpPr>
        <p:spPr>
          <a:xfrm>
            <a:off x="2560680" y="2926440"/>
            <a:ext cx="547200" cy="272880"/>
          </a:xfrm>
          <a:prstGeom prst="ellipse">
            <a:avLst/>
          </a:prstGeom>
          <a:solidFill>
            <a:srgbClr val="00a933"/>
          </a:solidFill>
          <a:ln>
            <a:solidFill>
              <a:srgbClr val="3465a4"/>
            </a:solidFill>
          </a:ln>
        </p:spPr>
        <p:style>
          <a:lnRef idx="0"/>
          <a:fillRef idx="0"/>
          <a:effectRef idx="0"/>
          <a:fontRef idx="minor"/>
        </p:style>
      </p:sp>
      <p:sp>
        <p:nvSpPr>
          <p:cNvPr id="578" name="CustomShape 23"/>
          <p:cNvSpPr/>
          <p:nvPr/>
        </p:nvSpPr>
        <p:spPr>
          <a:xfrm>
            <a:off x="3291480" y="3931560"/>
            <a:ext cx="547200" cy="272880"/>
          </a:xfrm>
          <a:prstGeom prst="ellipse">
            <a:avLst/>
          </a:prstGeom>
          <a:solidFill>
            <a:srgbClr val="00a933"/>
          </a:solidFill>
          <a:ln>
            <a:solidFill>
              <a:srgbClr val="3465a4"/>
            </a:solidFill>
          </a:ln>
        </p:spPr>
        <p:style>
          <a:lnRef idx="0"/>
          <a:fillRef idx="0"/>
          <a:effectRef idx="0"/>
          <a:fontRef idx="minor"/>
        </p:style>
      </p:sp>
      <p:sp>
        <p:nvSpPr>
          <p:cNvPr id="579" name="CustomShape 24"/>
          <p:cNvSpPr/>
          <p:nvPr/>
        </p:nvSpPr>
        <p:spPr>
          <a:xfrm>
            <a:off x="3017160" y="4206240"/>
            <a:ext cx="547200" cy="272880"/>
          </a:xfrm>
          <a:prstGeom prst="ellipse">
            <a:avLst/>
          </a:prstGeom>
          <a:solidFill>
            <a:srgbClr val="00a933"/>
          </a:solidFill>
          <a:ln>
            <a:solidFill>
              <a:srgbClr val="3465a4"/>
            </a:solidFill>
          </a:ln>
        </p:spPr>
        <p:style>
          <a:lnRef idx="0"/>
          <a:fillRef idx="0"/>
          <a:effectRef idx="0"/>
          <a:fontRef idx="minor"/>
        </p:style>
      </p:sp>
      <p:sp>
        <p:nvSpPr>
          <p:cNvPr id="580" name="CustomShape 25"/>
          <p:cNvSpPr/>
          <p:nvPr/>
        </p:nvSpPr>
        <p:spPr>
          <a:xfrm>
            <a:off x="2834280" y="4023000"/>
            <a:ext cx="547200" cy="272880"/>
          </a:xfrm>
          <a:prstGeom prst="ellipse">
            <a:avLst/>
          </a:prstGeom>
          <a:solidFill>
            <a:srgbClr val="00a933"/>
          </a:solidFill>
          <a:ln>
            <a:solidFill>
              <a:srgbClr val="3465a4"/>
            </a:solidFill>
          </a:ln>
        </p:spPr>
        <p:style>
          <a:lnRef idx="0"/>
          <a:fillRef idx="0"/>
          <a:effectRef idx="0"/>
          <a:fontRef idx="minor"/>
        </p:style>
      </p:sp>
      <p:sp>
        <p:nvSpPr>
          <p:cNvPr id="581" name="CustomShape 26"/>
          <p:cNvSpPr/>
          <p:nvPr/>
        </p:nvSpPr>
        <p:spPr>
          <a:xfrm>
            <a:off x="3017520" y="4479840"/>
            <a:ext cx="547200" cy="272880"/>
          </a:xfrm>
          <a:prstGeom prst="ellipse">
            <a:avLst/>
          </a:prstGeom>
          <a:solidFill>
            <a:srgbClr val="00a933"/>
          </a:solidFill>
          <a:ln>
            <a:solidFill>
              <a:srgbClr val="3465a4"/>
            </a:solidFill>
          </a:ln>
        </p:spPr>
        <p:style>
          <a:lnRef idx="0"/>
          <a:fillRef idx="0"/>
          <a:effectRef idx="0"/>
          <a:fontRef idx="minor"/>
        </p:style>
      </p:sp>
      <p:sp>
        <p:nvSpPr>
          <p:cNvPr id="582" name="CustomShape 27"/>
          <p:cNvSpPr/>
          <p:nvPr/>
        </p:nvSpPr>
        <p:spPr>
          <a:xfrm>
            <a:off x="2743200" y="4754520"/>
            <a:ext cx="547200" cy="272880"/>
          </a:xfrm>
          <a:prstGeom prst="ellipse">
            <a:avLst/>
          </a:prstGeom>
          <a:solidFill>
            <a:srgbClr val="00a933"/>
          </a:solidFill>
          <a:ln>
            <a:solidFill>
              <a:srgbClr val="3465a4"/>
            </a:solidFill>
          </a:ln>
        </p:spPr>
        <p:style>
          <a:lnRef idx="0"/>
          <a:fillRef idx="0"/>
          <a:effectRef idx="0"/>
          <a:fontRef idx="minor"/>
        </p:style>
      </p:sp>
      <p:sp>
        <p:nvSpPr>
          <p:cNvPr id="583" name="CustomShape 28"/>
          <p:cNvSpPr/>
          <p:nvPr/>
        </p:nvSpPr>
        <p:spPr>
          <a:xfrm>
            <a:off x="2560320" y="4571280"/>
            <a:ext cx="547200" cy="272880"/>
          </a:xfrm>
          <a:prstGeom prst="ellipse">
            <a:avLst/>
          </a:prstGeom>
          <a:solidFill>
            <a:srgbClr val="00a933"/>
          </a:solidFill>
          <a:ln>
            <a:solidFill>
              <a:srgbClr val="3465a4"/>
            </a:solidFill>
          </a:ln>
        </p:spPr>
        <p:style>
          <a:lnRef idx="0"/>
          <a:fillRef idx="0"/>
          <a:effectRef idx="0"/>
          <a:fontRef idx="minor"/>
        </p:style>
      </p:sp>
      <p:sp>
        <p:nvSpPr>
          <p:cNvPr id="584" name="CustomShape 29"/>
          <p:cNvSpPr/>
          <p:nvPr/>
        </p:nvSpPr>
        <p:spPr>
          <a:xfrm>
            <a:off x="3017160" y="5028480"/>
            <a:ext cx="547200" cy="272880"/>
          </a:xfrm>
          <a:prstGeom prst="ellipse">
            <a:avLst/>
          </a:prstGeom>
          <a:solidFill>
            <a:srgbClr val="00a933"/>
          </a:solidFill>
          <a:ln>
            <a:solidFill>
              <a:srgbClr val="3465a4"/>
            </a:solidFill>
          </a:ln>
        </p:spPr>
        <p:style>
          <a:lnRef idx="0"/>
          <a:fillRef idx="0"/>
          <a:effectRef idx="0"/>
          <a:fontRef idx="minor"/>
        </p:style>
      </p:sp>
      <p:sp>
        <p:nvSpPr>
          <p:cNvPr id="585" name="CustomShape 30"/>
          <p:cNvSpPr/>
          <p:nvPr/>
        </p:nvSpPr>
        <p:spPr>
          <a:xfrm>
            <a:off x="2742840" y="5303160"/>
            <a:ext cx="547200" cy="272880"/>
          </a:xfrm>
          <a:prstGeom prst="ellipse">
            <a:avLst/>
          </a:prstGeom>
          <a:solidFill>
            <a:srgbClr val="00a933"/>
          </a:solidFill>
          <a:ln>
            <a:solidFill>
              <a:srgbClr val="3465a4"/>
            </a:solidFill>
          </a:ln>
        </p:spPr>
        <p:style>
          <a:lnRef idx="0"/>
          <a:fillRef idx="0"/>
          <a:effectRef idx="0"/>
          <a:fontRef idx="minor"/>
        </p:style>
      </p:sp>
      <p:sp>
        <p:nvSpPr>
          <p:cNvPr id="586" name="CustomShape 31"/>
          <p:cNvSpPr/>
          <p:nvPr/>
        </p:nvSpPr>
        <p:spPr>
          <a:xfrm>
            <a:off x="2559960" y="5119920"/>
            <a:ext cx="547200" cy="272880"/>
          </a:xfrm>
          <a:prstGeom prst="ellipse">
            <a:avLst/>
          </a:prstGeom>
          <a:solidFill>
            <a:srgbClr val="00a933"/>
          </a:solidFill>
          <a:ln>
            <a:solidFill>
              <a:srgbClr val="3465a4"/>
            </a:solidFill>
          </a:ln>
        </p:spPr>
        <p:style>
          <a:lnRef idx="0"/>
          <a:fillRef idx="0"/>
          <a:effectRef idx="0"/>
          <a:fontRef idx="minor"/>
        </p:style>
      </p:sp>
      <p:sp>
        <p:nvSpPr>
          <p:cNvPr id="587" name="CustomShape 32"/>
          <p:cNvSpPr/>
          <p:nvPr/>
        </p:nvSpPr>
        <p:spPr>
          <a:xfrm>
            <a:off x="3748680" y="4662720"/>
            <a:ext cx="547200" cy="272880"/>
          </a:xfrm>
          <a:prstGeom prst="ellipse">
            <a:avLst/>
          </a:prstGeom>
          <a:solidFill>
            <a:srgbClr val="00a933"/>
          </a:solidFill>
          <a:ln>
            <a:solidFill>
              <a:srgbClr val="3465a4"/>
            </a:solidFill>
          </a:ln>
        </p:spPr>
        <p:style>
          <a:lnRef idx="0"/>
          <a:fillRef idx="0"/>
          <a:effectRef idx="0"/>
          <a:fontRef idx="minor"/>
        </p:style>
      </p:sp>
      <p:sp>
        <p:nvSpPr>
          <p:cNvPr id="588" name="CustomShape 33"/>
          <p:cNvSpPr/>
          <p:nvPr/>
        </p:nvSpPr>
        <p:spPr>
          <a:xfrm>
            <a:off x="3474360" y="4937400"/>
            <a:ext cx="547200" cy="272880"/>
          </a:xfrm>
          <a:prstGeom prst="ellipse">
            <a:avLst/>
          </a:prstGeom>
          <a:solidFill>
            <a:srgbClr val="00a933"/>
          </a:solidFill>
          <a:ln>
            <a:solidFill>
              <a:srgbClr val="3465a4"/>
            </a:solidFill>
          </a:ln>
        </p:spPr>
        <p:style>
          <a:lnRef idx="0"/>
          <a:fillRef idx="0"/>
          <a:effectRef idx="0"/>
          <a:fontRef idx="minor"/>
        </p:style>
      </p:sp>
      <p:sp>
        <p:nvSpPr>
          <p:cNvPr id="589" name="CustomShape 34"/>
          <p:cNvSpPr/>
          <p:nvPr/>
        </p:nvSpPr>
        <p:spPr>
          <a:xfrm>
            <a:off x="3291480" y="4754160"/>
            <a:ext cx="547200" cy="272880"/>
          </a:xfrm>
          <a:prstGeom prst="ellipse">
            <a:avLst/>
          </a:prstGeom>
          <a:solidFill>
            <a:srgbClr val="00a933"/>
          </a:solidFill>
          <a:ln>
            <a:solidFill>
              <a:srgbClr val="3465a4"/>
            </a:solidFill>
          </a:ln>
        </p:spPr>
        <p:style>
          <a:lnRef idx="0"/>
          <a:fillRef idx="0"/>
          <a:effectRef idx="0"/>
          <a:fontRef idx="minor"/>
        </p:style>
      </p:sp>
      <p:sp>
        <p:nvSpPr>
          <p:cNvPr id="590" name="CustomShape 35"/>
          <p:cNvSpPr/>
          <p:nvPr/>
        </p:nvSpPr>
        <p:spPr>
          <a:xfrm>
            <a:off x="3931560" y="4297320"/>
            <a:ext cx="547200" cy="272880"/>
          </a:xfrm>
          <a:prstGeom prst="ellipse">
            <a:avLst/>
          </a:prstGeom>
          <a:solidFill>
            <a:srgbClr val="00a933"/>
          </a:solidFill>
          <a:ln>
            <a:solidFill>
              <a:srgbClr val="3465a4"/>
            </a:solidFill>
          </a:ln>
        </p:spPr>
        <p:style>
          <a:lnRef idx="0"/>
          <a:fillRef idx="0"/>
          <a:effectRef idx="0"/>
          <a:fontRef idx="minor"/>
        </p:style>
      </p:sp>
      <p:sp>
        <p:nvSpPr>
          <p:cNvPr id="591" name="CustomShape 36"/>
          <p:cNvSpPr/>
          <p:nvPr/>
        </p:nvSpPr>
        <p:spPr>
          <a:xfrm>
            <a:off x="3657240" y="4572000"/>
            <a:ext cx="547200" cy="272880"/>
          </a:xfrm>
          <a:prstGeom prst="ellipse">
            <a:avLst/>
          </a:prstGeom>
          <a:solidFill>
            <a:srgbClr val="00a933"/>
          </a:solidFill>
          <a:ln>
            <a:solidFill>
              <a:srgbClr val="3465a4"/>
            </a:solidFill>
          </a:ln>
        </p:spPr>
        <p:style>
          <a:lnRef idx="0"/>
          <a:fillRef idx="0"/>
          <a:effectRef idx="0"/>
          <a:fontRef idx="minor"/>
        </p:style>
      </p:sp>
      <p:sp>
        <p:nvSpPr>
          <p:cNvPr id="592" name="CustomShape 37"/>
          <p:cNvSpPr/>
          <p:nvPr/>
        </p:nvSpPr>
        <p:spPr>
          <a:xfrm>
            <a:off x="3474360" y="4388760"/>
            <a:ext cx="547200" cy="272880"/>
          </a:xfrm>
          <a:prstGeom prst="ellipse">
            <a:avLst/>
          </a:prstGeom>
          <a:solidFill>
            <a:srgbClr val="00a933"/>
          </a:solidFill>
          <a:ln>
            <a:solidFill>
              <a:srgbClr val="3465a4"/>
            </a:solidFill>
          </a:ln>
        </p:spPr>
        <p:style>
          <a:lnRef idx="0"/>
          <a:fillRef idx="0"/>
          <a:effectRef idx="0"/>
          <a:fontRef idx="minor"/>
        </p:style>
      </p:sp>
      <p:sp>
        <p:nvSpPr>
          <p:cNvPr id="593" name="CustomShape 38"/>
          <p:cNvSpPr/>
          <p:nvPr/>
        </p:nvSpPr>
        <p:spPr>
          <a:xfrm>
            <a:off x="4114800" y="3840480"/>
            <a:ext cx="547200" cy="272880"/>
          </a:xfrm>
          <a:prstGeom prst="ellipse">
            <a:avLst/>
          </a:prstGeom>
          <a:solidFill>
            <a:srgbClr val="00a933"/>
          </a:solidFill>
          <a:ln>
            <a:solidFill>
              <a:srgbClr val="3465a4"/>
            </a:solidFill>
          </a:ln>
        </p:spPr>
        <p:style>
          <a:lnRef idx="0"/>
          <a:fillRef idx="0"/>
          <a:effectRef idx="0"/>
          <a:fontRef idx="minor"/>
        </p:style>
      </p:sp>
      <p:sp>
        <p:nvSpPr>
          <p:cNvPr id="594" name="CustomShape 39"/>
          <p:cNvSpPr/>
          <p:nvPr/>
        </p:nvSpPr>
        <p:spPr>
          <a:xfrm>
            <a:off x="3931920" y="2377080"/>
            <a:ext cx="547200" cy="272880"/>
          </a:xfrm>
          <a:prstGeom prst="ellipse">
            <a:avLst/>
          </a:prstGeom>
          <a:solidFill>
            <a:srgbClr val="00a933"/>
          </a:solidFill>
          <a:ln>
            <a:solidFill>
              <a:srgbClr val="3465a4"/>
            </a:solidFill>
          </a:ln>
        </p:spPr>
        <p:style>
          <a:lnRef idx="0"/>
          <a:fillRef idx="0"/>
          <a:effectRef idx="0"/>
          <a:fontRef idx="minor"/>
        </p:style>
      </p:sp>
      <p:sp>
        <p:nvSpPr>
          <p:cNvPr id="595" name="CustomShape 40"/>
          <p:cNvSpPr/>
          <p:nvPr/>
        </p:nvSpPr>
        <p:spPr>
          <a:xfrm>
            <a:off x="3657600" y="2651760"/>
            <a:ext cx="547200" cy="272880"/>
          </a:xfrm>
          <a:prstGeom prst="ellipse">
            <a:avLst/>
          </a:prstGeom>
          <a:solidFill>
            <a:srgbClr val="00a933"/>
          </a:solidFill>
          <a:ln>
            <a:solidFill>
              <a:srgbClr val="3465a4"/>
            </a:solidFill>
          </a:ln>
        </p:spPr>
        <p:style>
          <a:lnRef idx="0"/>
          <a:fillRef idx="0"/>
          <a:effectRef idx="0"/>
          <a:fontRef idx="minor"/>
        </p:style>
      </p:sp>
      <p:sp>
        <p:nvSpPr>
          <p:cNvPr id="596" name="CustomShape 41"/>
          <p:cNvSpPr/>
          <p:nvPr/>
        </p:nvSpPr>
        <p:spPr>
          <a:xfrm>
            <a:off x="3474720" y="2468520"/>
            <a:ext cx="547200" cy="272880"/>
          </a:xfrm>
          <a:prstGeom prst="ellipse">
            <a:avLst/>
          </a:prstGeom>
          <a:solidFill>
            <a:srgbClr val="00a933"/>
          </a:solidFill>
          <a:ln>
            <a:solidFill>
              <a:srgbClr val="3465a4"/>
            </a:solidFill>
          </a:ln>
        </p:spPr>
        <p:style>
          <a:lnRef idx="0"/>
          <a:fillRef idx="0"/>
          <a:effectRef idx="0"/>
          <a:fontRef idx="minor"/>
        </p:style>
      </p:sp>
      <p:sp>
        <p:nvSpPr>
          <p:cNvPr id="597" name="CustomShape 42"/>
          <p:cNvSpPr/>
          <p:nvPr/>
        </p:nvSpPr>
        <p:spPr>
          <a:xfrm>
            <a:off x="3657960" y="2925360"/>
            <a:ext cx="547200" cy="272880"/>
          </a:xfrm>
          <a:prstGeom prst="ellipse">
            <a:avLst/>
          </a:prstGeom>
          <a:solidFill>
            <a:srgbClr val="00a933"/>
          </a:solidFill>
          <a:ln>
            <a:solidFill>
              <a:srgbClr val="3465a4"/>
            </a:solidFill>
          </a:ln>
        </p:spPr>
        <p:style>
          <a:lnRef idx="0"/>
          <a:fillRef idx="0"/>
          <a:effectRef idx="0"/>
          <a:fontRef idx="minor"/>
        </p:style>
      </p:sp>
      <p:sp>
        <p:nvSpPr>
          <p:cNvPr id="598" name="CustomShape 43"/>
          <p:cNvSpPr/>
          <p:nvPr/>
        </p:nvSpPr>
        <p:spPr>
          <a:xfrm>
            <a:off x="3383640" y="3200040"/>
            <a:ext cx="547200" cy="272880"/>
          </a:xfrm>
          <a:prstGeom prst="ellipse">
            <a:avLst/>
          </a:prstGeom>
          <a:solidFill>
            <a:srgbClr val="00a933"/>
          </a:solidFill>
          <a:ln>
            <a:solidFill>
              <a:srgbClr val="3465a4"/>
            </a:solidFill>
          </a:ln>
        </p:spPr>
        <p:style>
          <a:lnRef idx="0"/>
          <a:fillRef idx="0"/>
          <a:effectRef idx="0"/>
          <a:fontRef idx="minor"/>
        </p:style>
      </p:sp>
      <p:sp>
        <p:nvSpPr>
          <p:cNvPr id="599" name="CustomShape 44"/>
          <p:cNvSpPr/>
          <p:nvPr/>
        </p:nvSpPr>
        <p:spPr>
          <a:xfrm>
            <a:off x="3200760" y="3016800"/>
            <a:ext cx="547200" cy="272880"/>
          </a:xfrm>
          <a:prstGeom prst="ellipse">
            <a:avLst/>
          </a:prstGeom>
          <a:solidFill>
            <a:srgbClr val="00a933"/>
          </a:solidFill>
          <a:ln>
            <a:solidFill>
              <a:srgbClr val="3465a4"/>
            </a:solidFill>
          </a:ln>
        </p:spPr>
        <p:style>
          <a:lnRef idx="0"/>
          <a:fillRef idx="0"/>
          <a:effectRef idx="0"/>
          <a:fontRef idx="minor"/>
        </p:style>
      </p:sp>
      <p:sp>
        <p:nvSpPr>
          <p:cNvPr id="600" name="CustomShape 45"/>
          <p:cNvSpPr/>
          <p:nvPr/>
        </p:nvSpPr>
        <p:spPr>
          <a:xfrm>
            <a:off x="3657600" y="3474000"/>
            <a:ext cx="547200" cy="272880"/>
          </a:xfrm>
          <a:prstGeom prst="ellipse">
            <a:avLst/>
          </a:prstGeom>
          <a:solidFill>
            <a:srgbClr val="00a933"/>
          </a:solidFill>
          <a:ln>
            <a:solidFill>
              <a:srgbClr val="3465a4"/>
            </a:solidFill>
          </a:ln>
        </p:spPr>
        <p:style>
          <a:lnRef idx="0"/>
          <a:fillRef idx="0"/>
          <a:effectRef idx="0"/>
          <a:fontRef idx="minor"/>
        </p:style>
      </p:sp>
      <p:sp>
        <p:nvSpPr>
          <p:cNvPr id="601" name="CustomShape 46"/>
          <p:cNvSpPr/>
          <p:nvPr/>
        </p:nvSpPr>
        <p:spPr>
          <a:xfrm>
            <a:off x="3383280" y="3748680"/>
            <a:ext cx="547200" cy="272880"/>
          </a:xfrm>
          <a:prstGeom prst="ellipse">
            <a:avLst/>
          </a:prstGeom>
          <a:solidFill>
            <a:srgbClr val="00a933"/>
          </a:solidFill>
          <a:ln>
            <a:solidFill>
              <a:srgbClr val="3465a4"/>
            </a:solidFill>
          </a:ln>
        </p:spPr>
        <p:style>
          <a:lnRef idx="0"/>
          <a:fillRef idx="0"/>
          <a:effectRef idx="0"/>
          <a:fontRef idx="minor"/>
        </p:style>
      </p:sp>
      <p:sp>
        <p:nvSpPr>
          <p:cNvPr id="602" name="CustomShape 47"/>
          <p:cNvSpPr/>
          <p:nvPr/>
        </p:nvSpPr>
        <p:spPr>
          <a:xfrm>
            <a:off x="3200400" y="3565440"/>
            <a:ext cx="547200" cy="272880"/>
          </a:xfrm>
          <a:prstGeom prst="ellipse">
            <a:avLst/>
          </a:prstGeom>
          <a:solidFill>
            <a:srgbClr val="00a933"/>
          </a:solidFill>
          <a:ln>
            <a:solidFill>
              <a:srgbClr val="3465a4"/>
            </a:solidFill>
          </a:ln>
        </p:spPr>
        <p:style>
          <a:lnRef idx="0"/>
          <a:fillRef idx="0"/>
          <a:effectRef idx="0"/>
          <a:fontRef idx="minor"/>
        </p:style>
      </p:sp>
      <p:sp>
        <p:nvSpPr>
          <p:cNvPr id="603" name="CustomShape 48"/>
          <p:cNvSpPr/>
          <p:nvPr/>
        </p:nvSpPr>
        <p:spPr>
          <a:xfrm>
            <a:off x="4389120" y="3108240"/>
            <a:ext cx="547200" cy="272880"/>
          </a:xfrm>
          <a:prstGeom prst="ellipse">
            <a:avLst/>
          </a:prstGeom>
          <a:solidFill>
            <a:srgbClr val="00a933"/>
          </a:solidFill>
          <a:ln>
            <a:solidFill>
              <a:srgbClr val="3465a4"/>
            </a:solidFill>
          </a:ln>
        </p:spPr>
        <p:style>
          <a:lnRef idx="0"/>
          <a:fillRef idx="0"/>
          <a:effectRef idx="0"/>
          <a:fontRef idx="minor"/>
        </p:style>
      </p:sp>
      <p:sp>
        <p:nvSpPr>
          <p:cNvPr id="604" name="CustomShape 49"/>
          <p:cNvSpPr/>
          <p:nvPr/>
        </p:nvSpPr>
        <p:spPr>
          <a:xfrm>
            <a:off x="4114800" y="3382920"/>
            <a:ext cx="547200" cy="272880"/>
          </a:xfrm>
          <a:prstGeom prst="ellipse">
            <a:avLst/>
          </a:prstGeom>
          <a:solidFill>
            <a:srgbClr val="00a933"/>
          </a:solidFill>
          <a:ln>
            <a:solidFill>
              <a:srgbClr val="3465a4"/>
            </a:solidFill>
          </a:ln>
        </p:spPr>
        <p:style>
          <a:lnRef idx="0"/>
          <a:fillRef idx="0"/>
          <a:effectRef idx="0"/>
          <a:fontRef idx="minor"/>
        </p:style>
      </p:sp>
      <p:sp>
        <p:nvSpPr>
          <p:cNvPr id="605" name="CustomShape 50"/>
          <p:cNvSpPr/>
          <p:nvPr/>
        </p:nvSpPr>
        <p:spPr>
          <a:xfrm>
            <a:off x="3931920" y="3199680"/>
            <a:ext cx="547200" cy="272880"/>
          </a:xfrm>
          <a:prstGeom prst="ellipse">
            <a:avLst/>
          </a:prstGeom>
          <a:solidFill>
            <a:srgbClr val="00a933"/>
          </a:solidFill>
          <a:ln>
            <a:solidFill>
              <a:srgbClr val="3465a4"/>
            </a:solidFill>
          </a:ln>
        </p:spPr>
        <p:style>
          <a:lnRef idx="0"/>
          <a:fillRef idx="0"/>
          <a:effectRef idx="0"/>
          <a:fontRef idx="minor"/>
        </p:style>
      </p:sp>
      <p:sp>
        <p:nvSpPr>
          <p:cNvPr id="606" name="CustomShape 51"/>
          <p:cNvSpPr/>
          <p:nvPr/>
        </p:nvSpPr>
        <p:spPr>
          <a:xfrm>
            <a:off x="4572000" y="2742840"/>
            <a:ext cx="547200" cy="272880"/>
          </a:xfrm>
          <a:prstGeom prst="ellipse">
            <a:avLst/>
          </a:prstGeom>
          <a:solidFill>
            <a:srgbClr val="00a933"/>
          </a:solidFill>
          <a:ln>
            <a:solidFill>
              <a:srgbClr val="3465a4"/>
            </a:solidFill>
          </a:ln>
        </p:spPr>
        <p:style>
          <a:lnRef idx="0"/>
          <a:fillRef idx="0"/>
          <a:effectRef idx="0"/>
          <a:fontRef idx="minor"/>
        </p:style>
      </p:sp>
      <p:sp>
        <p:nvSpPr>
          <p:cNvPr id="607" name="CustomShape 52"/>
          <p:cNvSpPr/>
          <p:nvPr/>
        </p:nvSpPr>
        <p:spPr>
          <a:xfrm>
            <a:off x="4297680" y="3017520"/>
            <a:ext cx="547200" cy="272880"/>
          </a:xfrm>
          <a:prstGeom prst="ellipse">
            <a:avLst/>
          </a:prstGeom>
          <a:solidFill>
            <a:srgbClr val="00a933"/>
          </a:solidFill>
          <a:ln>
            <a:solidFill>
              <a:srgbClr val="3465a4"/>
            </a:solidFill>
          </a:ln>
        </p:spPr>
        <p:style>
          <a:lnRef idx="0"/>
          <a:fillRef idx="0"/>
          <a:effectRef idx="0"/>
          <a:fontRef idx="minor"/>
        </p:style>
      </p:sp>
      <p:sp>
        <p:nvSpPr>
          <p:cNvPr id="608" name="CustomShape 53"/>
          <p:cNvSpPr/>
          <p:nvPr/>
        </p:nvSpPr>
        <p:spPr>
          <a:xfrm>
            <a:off x="4114800" y="2834280"/>
            <a:ext cx="547200" cy="272880"/>
          </a:xfrm>
          <a:prstGeom prst="ellipse">
            <a:avLst/>
          </a:prstGeom>
          <a:solidFill>
            <a:srgbClr val="00a933"/>
          </a:solidFill>
          <a:ln>
            <a:solidFill>
              <a:srgbClr val="3465a4"/>
            </a:solidFill>
          </a:ln>
        </p:spPr>
        <p:style>
          <a:lnRef idx="0"/>
          <a:fillRef idx="0"/>
          <a:effectRef idx="0"/>
          <a:fontRef idx="minor"/>
        </p:style>
      </p:sp>
      <p:sp>
        <p:nvSpPr>
          <p:cNvPr id="609" name="CustomShape 54"/>
          <p:cNvSpPr/>
          <p:nvPr/>
        </p:nvSpPr>
        <p:spPr>
          <a:xfrm>
            <a:off x="4755240" y="2286000"/>
            <a:ext cx="547200" cy="272880"/>
          </a:xfrm>
          <a:prstGeom prst="ellipse">
            <a:avLst/>
          </a:prstGeom>
          <a:solidFill>
            <a:srgbClr val="00a933"/>
          </a:solidFill>
          <a:ln>
            <a:solidFill>
              <a:srgbClr val="3465a4"/>
            </a:solidFill>
          </a:ln>
        </p:spPr>
        <p:style>
          <a:lnRef idx="0"/>
          <a:fillRef idx="0"/>
          <a:effectRef idx="0"/>
          <a:fontRef idx="minor"/>
        </p:style>
      </p:sp>
      <p:sp>
        <p:nvSpPr>
          <p:cNvPr id="610" name="CustomShape 55"/>
          <p:cNvSpPr/>
          <p:nvPr/>
        </p:nvSpPr>
        <p:spPr>
          <a:xfrm>
            <a:off x="2560320" y="2560320"/>
            <a:ext cx="547200" cy="272880"/>
          </a:xfrm>
          <a:prstGeom prst="ellipse">
            <a:avLst/>
          </a:prstGeom>
          <a:solidFill>
            <a:srgbClr val="00a933"/>
          </a:solidFill>
          <a:ln>
            <a:solidFill>
              <a:srgbClr val="3465a4"/>
            </a:solidFill>
          </a:ln>
        </p:spPr>
        <p:style>
          <a:lnRef idx="0"/>
          <a:fillRef idx="0"/>
          <a:effectRef idx="0"/>
          <a:fontRef idx="minor"/>
        </p:style>
      </p:sp>
      <p:sp>
        <p:nvSpPr>
          <p:cNvPr id="611" name="CustomShape 56"/>
          <p:cNvSpPr/>
          <p:nvPr/>
        </p:nvSpPr>
        <p:spPr>
          <a:xfrm>
            <a:off x="2103120" y="2651760"/>
            <a:ext cx="547200" cy="272880"/>
          </a:xfrm>
          <a:prstGeom prst="ellipse">
            <a:avLst/>
          </a:prstGeom>
          <a:solidFill>
            <a:srgbClr val="00a933"/>
          </a:solidFill>
          <a:ln>
            <a:solidFill>
              <a:srgbClr val="3465a4"/>
            </a:solidFill>
          </a:ln>
        </p:spPr>
        <p:style>
          <a:lnRef idx="0"/>
          <a:fillRef idx="0"/>
          <a:effectRef idx="0"/>
          <a:fontRef idx="minor"/>
        </p:style>
      </p:sp>
      <p:sp>
        <p:nvSpPr>
          <p:cNvPr id="612" name="CustomShape 57"/>
          <p:cNvSpPr/>
          <p:nvPr/>
        </p:nvSpPr>
        <p:spPr>
          <a:xfrm>
            <a:off x="2926440" y="2560680"/>
            <a:ext cx="547200" cy="272880"/>
          </a:xfrm>
          <a:prstGeom prst="ellipse">
            <a:avLst/>
          </a:prstGeom>
          <a:solidFill>
            <a:srgbClr val="00a933"/>
          </a:solidFill>
          <a:ln>
            <a:solidFill>
              <a:srgbClr val="3465a4"/>
            </a:solidFill>
          </a:ln>
        </p:spPr>
        <p:style>
          <a:lnRef idx="0"/>
          <a:fillRef idx="0"/>
          <a:effectRef idx="0"/>
          <a:fontRef idx="minor"/>
        </p:style>
      </p:sp>
      <p:sp>
        <p:nvSpPr>
          <p:cNvPr id="613" name="CustomShape 58"/>
          <p:cNvSpPr/>
          <p:nvPr/>
        </p:nvSpPr>
        <p:spPr>
          <a:xfrm>
            <a:off x="2194560" y="4297680"/>
            <a:ext cx="547200" cy="272880"/>
          </a:xfrm>
          <a:prstGeom prst="ellipse">
            <a:avLst/>
          </a:prstGeom>
          <a:solidFill>
            <a:srgbClr val="00a933"/>
          </a:solidFill>
          <a:ln>
            <a:solidFill>
              <a:srgbClr val="3465a4"/>
            </a:solidFill>
          </a:ln>
        </p:spPr>
        <p:style>
          <a:lnRef idx="0"/>
          <a:fillRef idx="0"/>
          <a:effectRef idx="0"/>
          <a:fontRef idx="minor"/>
        </p:style>
      </p:sp>
      <p:sp>
        <p:nvSpPr>
          <p:cNvPr id="614" name="CustomShape 59"/>
          <p:cNvSpPr/>
          <p:nvPr/>
        </p:nvSpPr>
        <p:spPr>
          <a:xfrm>
            <a:off x="1737360" y="4389120"/>
            <a:ext cx="547200" cy="272880"/>
          </a:xfrm>
          <a:prstGeom prst="ellipse">
            <a:avLst/>
          </a:prstGeom>
          <a:solidFill>
            <a:srgbClr val="00a933"/>
          </a:solidFill>
          <a:ln>
            <a:solidFill>
              <a:srgbClr val="3465a4"/>
            </a:solidFill>
          </a:ln>
        </p:spPr>
        <p:style>
          <a:lnRef idx="0"/>
          <a:fillRef idx="0"/>
          <a:effectRef idx="0"/>
          <a:fontRef idx="minor"/>
        </p:style>
      </p:sp>
      <p:sp>
        <p:nvSpPr>
          <p:cNvPr id="615" name="CustomShape 60"/>
          <p:cNvSpPr/>
          <p:nvPr/>
        </p:nvSpPr>
        <p:spPr>
          <a:xfrm>
            <a:off x="2560680" y="4298040"/>
            <a:ext cx="547200" cy="272880"/>
          </a:xfrm>
          <a:prstGeom prst="ellipse">
            <a:avLst/>
          </a:prstGeom>
          <a:solidFill>
            <a:srgbClr val="00a933"/>
          </a:solidFill>
          <a:ln>
            <a:solidFill>
              <a:srgbClr val="3465a4"/>
            </a:solidFill>
          </a:ln>
        </p:spPr>
        <p:style>
          <a:lnRef idx="0"/>
          <a:fillRef idx="0"/>
          <a:effectRef idx="0"/>
          <a:fontRef idx="minor"/>
        </p:style>
      </p:sp>
      <p:sp>
        <p:nvSpPr>
          <p:cNvPr id="616" name="CustomShape 61"/>
          <p:cNvSpPr/>
          <p:nvPr/>
        </p:nvSpPr>
        <p:spPr>
          <a:xfrm>
            <a:off x="2010960" y="5028120"/>
            <a:ext cx="547200" cy="272880"/>
          </a:xfrm>
          <a:prstGeom prst="ellipse">
            <a:avLst/>
          </a:prstGeom>
          <a:solidFill>
            <a:srgbClr val="00a933"/>
          </a:solidFill>
          <a:ln>
            <a:solidFill>
              <a:srgbClr val="3465a4"/>
            </a:solidFill>
          </a:ln>
        </p:spPr>
        <p:style>
          <a:lnRef idx="0"/>
          <a:fillRef idx="0"/>
          <a:effectRef idx="0"/>
          <a:fontRef idx="minor"/>
        </p:style>
      </p:sp>
      <p:sp>
        <p:nvSpPr>
          <p:cNvPr id="617" name="CustomShape 62"/>
          <p:cNvSpPr/>
          <p:nvPr/>
        </p:nvSpPr>
        <p:spPr>
          <a:xfrm>
            <a:off x="2194200" y="4571280"/>
            <a:ext cx="547200" cy="272880"/>
          </a:xfrm>
          <a:prstGeom prst="ellipse">
            <a:avLst/>
          </a:prstGeom>
          <a:solidFill>
            <a:srgbClr val="00a933"/>
          </a:solidFill>
          <a:ln>
            <a:solidFill>
              <a:srgbClr val="3465a4"/>
            </a:solidFill>
          </a:ln>
        </p:spPr>
        <p:style>
          <a:lnRef idx="0"/>
          <a:fillRef idx="0"/>
          <a:effectRef idx="0"/>
          <a:fontRef idx="minor"/>
        </p:style>
      </p:sp>
      <p:sp>
        <p:nvSpPr>
          <p:cNvPr id="618" name="CustomShape 63"/>
          <p:cNvSpPr/>
          <p:nvPr/>
        </p:nvSpPr>
        <p:spPr>
          <a:xfrm>
            <a:off x="3931920" y="4297680"/>
            <a:ext cx="547200" cy="272880"/>
          </a:xfrm>
          <a:prstGeom prst="ellipse">
            <a:avLst/>
          </a:prstGeom>
          <a:solidFill>
            <a:srgbClr val="00a933"/>
          </a:solidFill>
          <a:ln>
            <a:solidFill>
              <a:srgbClr val="3465a4"/>
            </a:solidFill>
          </a:ln>
        </p:spPr>
        <p:style>
          <a:lnRef idx="0"/>
          <a:fillRef idx="0"/>
          <a:effectRef idx="0"/>
          <a:fontRef idx="minor"/>
        </p:style>
      </p:sp>
      <p:sp>
        <p:nvSpPr>
          <p:cNvPr id="619" name="CustomShape 64"/>
          <p:cNvSpPr/>
          <p:nvPr/>
        </p:nvSpPr>
        <p:spPr>
          <a:xfrm>
            <a:off x="4115160" y="3840840"/>
            <a:ext cx="547200" cy="272880"/>
          </a:xfrm>
          <a:prstGeom prst="ellipse">
            <a:avLst/>
          </a:prstGeom>
          <a:solidFill>
            <a:srgbClr val="00a933"/>
          </a:solidFill>
          <a:ln>
            <a:solidFill>
              <a:srgbClr val="3465a4"/>
            </a:solidFill>
          </a:ln>
        </p:spPr>
        <p:style>
          <a:lnRef idx="0"/>
          <a:fillRef idx="0"/>
          <a:effectRef idx="0"/>
          <a:fontRef idx="minor"/>
        </p:style>
      </p:sp>
      <p:sp>
        <p:nvSpPr>
          <p:cNvPr id="620" name="CustomShape 65"/>
          <p:cNvSpPr/>
          <p:nvPr/>
        </p:nvSpPr>
        <p:spPr>
          <a:xfrm>
            <a:off x="3748680" y="5029560"/>
            <a:ext cx="547200" cy="272880"/>
          </a:xfrm>
          <a:prstGeom prst="ellipse">
            <a:avLst/>
          </a:prstGeom>
          <a:solidFill>
            <a:srgbClr val="00a933"/>
          </a:solidFill>
          <a:ln>
            <a:solidFill>
              <a:srgbClr val="3465a4"/>
            </a:solidFill>
          </a:ln>
        </p:spPr>
        <p:style>
          <a:lnRef idx="0"/>
          <a:fillRef idx="0"/>
          <a:effectRef idx="0"/>
          <a:fontRef idx="minor"/>
        </p:style>
      </p:sp>
      <p:sp>
        <p:nvSpPr>
          <p:cNvPr id="621" name="CustomShape 66"/>
          <p:cNvSpPr/>
          <p:nvPr/>
        </p:nvSpPr>
        <p:spPr>
          <a:xfrm>
            <a:off x="3474360" y="5304240"/>
            <a:ext cx="547200" cy="272880"/>
          </a:xfrm>
          <a:prstGeom prst="ellipse">
            <a:avLst/>
          </a:prstGeom>
          <a:solidFill>
            <a:srgbClr val="00a933"/>
          </a:solidFill>
          <a:ln>
            <a:solidFill>
              <a:srgbClr val="3465a4"/>
            </a:solidFill>
          </a:ln>
        </p:spPr>
        <p:style>
          <a:lnRef idx="0"/>
          <a:fillRef idx="0"/>
          <a:effectRef idx="0"/>
          <a:fontRef idx="minor"/>
        </p:style>
      </p:sp>
      <p:sp>
        <p:nvSpPr>
          <p:cNvPr id="622" name="CustomShape 67"/>
          <p:cNvSpPr/>
          <p:nvPr/>
        </p:nvSpPr>
        <p:spPr>
          <a:xfrm>
            <a:off x="3291480" y="5121000"/>
            <a:ext cx="547200" cy="272880"/>
          </a:xfrm>
          <a:prstGeom prst="ellipse">
            <a:avLst/>
          </a:prstGeom>
          <a:solidFill>
            <a:srgbClr val="00a933"/>
          </a:solidFill>
          <a:ln>
            <a:solidFill>
              <a:srgbClr val="3465a4"/>
            </a:solidFill>
          </a:ln>
        </p:spPr>
        <p:style>
          <a:lnRef idx="0"/>
          <a:fillRef idx="0"/>
          <a:effectRef idx="0"/>
          <a:fontRef idx="minor"/>
        </p:style>
      </p:sp>
      <p:sp>
        <p:nvSpPr>
          <p:cNvPr id="623" name="CustomShape 68"/>
          <p:cNvSpPr/>
          <p:nvPr/>
        </p:nvSpPr>
        <p:spPr>
          <a:xfrm>
            <a:off x="3474720" y="5577840"/>
            <a:ext cx="547200" cy="272880"/>
          </a:xfrm>
          <a:prstGeom prst="ellipse">
            <a:avLst/>
          </a:prstGeom>
          <a:solidFill>
            <a:srgbClr val="00a933"/>
          </a:solidFill>
          <a:ln>
            <a:solidFill>
              <a:srgbClr val="3465a4"/>
            </a:solidFill>
          </a:ln>
        </p:spPr>
        <p:style>
          <a:lnRef idx="0"/>
          <a:fillRef idx="0"/>
          <a:effectRef idx="0"/>
          <a:fontRef idx="minor"/>
        </p:style>
      </p:sp>
      <p:sp>
        <p:nvSpPr>
          <p:cNvPr id="624" name="CustomShape 69"/>
          <p:cNvSpPr/>
          <p:nvPr/>
        </p:nvSpPr>
        <p:spPr>
          <a:xfrm>
            <a:off x="4388760" y="5395320"/>
            <a:ext cx="547200" cy="272880"/>
          </a:xfrm>
          <a:prstGeom prst="ellipse">
            <a:avLst/>
          </a:prstGeom>
          <a:solidFill>
            <a:srgbClr val="00a933"/>
          </a:solidFill>
          <a:ln>
            <a:solidFill>
              <a:srgbClr val="3465a4"/>
            </a:solidFill>
          </a:ln>
        </p:spPr>
        <p:style>
          <a:lnRef idx="0"/>
          <a:fillRef idx="0"/>
          <a:effectRef idx="0"/>
          <a:fontRef idx="minor"/>
        </p:style>
      </p:sp>
      <p:sp>
        <p:nvSpPr>
          <p:cNvPr id="625" name="CustomShape 70"/>
          <p:cNvSpPr/>
          <p:nvPr/>
        </p:nvSpPr>
        <p:spPr>
          <a:xfrm>
            <a:off x="3931560" y="5486760"/>
            <a:ext cx="547200" cy="272880"/>
          </a:xfrm>
          <a:prstGeom prst="ellipse">
            <a:avLst/>
          </a:prstGeom>
          <a:solidFill>
            <a:srgbClr val="00a933"/>
          </a:solidFill>
          <a:ln>
            <a:solidFill>
              <a:srgbClr val="3465a4"/>
            </a:solidFill>
          </a:ln>
        </p:spPr>
        <p:style>
          <a:lnRef idx="0"/>
          <a:fillRef idx="0"/>
          <a:effectRef idx="0"/>
          <a:fontRef idx="minor"/>
        </p:style>
      </p:sp>
      <p:sp>
        <p:nvSpPr>
          <p:cNvPr id="626" name="CustomShape 71"/>
          <p:cNvSpPr/>
          <p:nvPr/>
        </p:nvSpPr>
        <p:spPr>
          <a:xfrm>
            <a:off x="4297680" y="5213160"/>
            <a:ext cx="547200" cy="272880"/>
          </a:xfrm>
          <a:prstGeom prst="ellipse">
            <a:avLst/>
          </a:prstGeom>
          <a:solidFill>
            <a:srgbClr val="00a933"/>
          </a:solidFill>
          <a:ln>
            <a:solidFill>
              <a:srgbClr val="3465a4"/>
            </a:solidFill>
          </a:ln>
        </p:spPr>
        <p:style>
          <a:lnRef idx="0"/>
          <a:fillRef idx="0"/>
          <a:effectRef idx="0"/>
          <a:fontRef idx="minor"/>
        </p:style>
      </p:sp>
      <p:sp>
        <p:nvSpPr>
          <p:cNvPr id="627" name="CustomShape 72"/>
          <p:cNvSpPr/>
          <p:nvPr/>
        </p:nvSpPr>
        <p:spPr>
          <a:xfrm>
            <a:off x="4114800" y="5029920"/>
            <a:ext cx="547200" cy="272880"/>
          </a:xfrm>
          <a:prstGeom prst="ellipse">
            <a:avLst/>
          </a:prstGeom>
          <a:solidFill>
            <a:srgbClr val="00a933"/>
          </a:solidFill>
          <a:ln>
            <a:solidFill>
              <a:srgbClr val="3465a4"/>
            </a:solidFill>
          </a:ln>
        </p:spPr>
        <p:style>
          <a:lnRef idx="0"/>
          <a:fillRef idx="0"/>
          <a:effectRef idx="0"/>
          <a:fontRef idx="minor"/>
        </p:style>
      </p:sp>
      <p:sp>
        <p:nvSpPr>
          <p:cNvPr id="628" name="CustomShape 73"/>
          <p:cNvSpPr/>
          <p:nvPr/>
        </p:nvSpPr>
        <p:spPr>
          <a:xfrm>
            <a:off x="5486040" y="4480560"/>
            <a:ext cx="547200" cy="272880"/>
          </a:xfrm>
          <a:prstGeom prst="ellipse">
            <a:avLst/>
          </a:prstGeom>
          <a:solidFill>
            <a:srgbClr val="00a933"/>
          </a:solidFill>
          <a:ln>
            <a:solidFill>
              <a:srgbClr val="3465a4"/>
            </a:solidFill>
          </a:ln>
        </p:spPr>
        <p:style>
          <a:lnRef idx="0"/>
          <a:fillRef idx="0"/>
          <a:effectRef idx="0"/>
          <a:fontRef idx="minor"/>
        </p:style>
      </p:sp>
      <p:sp>
        <p:nvSpPr>
          <p:cNvPr id="629" name="CustomShape 74"/>
          <p:cNvSpPr/>
          <p:nvPr/>
        </p:nvSpPr>
        <p:spPr>
          <a:xfrm>
            <a:off x="5028840" y="4572000"/>
            <a:ext cx="547200" cy="272880"/>
          </a:xfrm>
          <a:prstGeom prst="ellipse">
            <a:avLst/>
          </a:prstGeom>
          <a:solidFill>
            <a:srgbClr val="00a933"/>
          </a:solidFill>
          <a:ln>
            <a:solidFill>
              <a:srgbClr val="3465a4"/>
            </a:solidFill>
          </a:ln>
        </p:spPr>
        <p:style>
          <a:lnRef idx="0"/>
          <a:fillRef idx="0"/>
          <a:effectRef idx="0"/>
          <a:fontRef idx="minor"/>
        </p:style>
      </p:sp>
      <p:sp>
        <p:nvSpPr>
          <p:cNvPr id="630" name="CustomShape 75"/>
          <p:cNvSpPr/>
          <p:nvPr/>
        </p:nvSpPr>
        <p:spPr>
          <a:xfrm>
            <a:off x="4937760" y="5303520"/>
            <a:ext cx="547200" cy="272880"/>
          </a:xfrm>
          <a:prstGeom prst="ellipse">
            <a:avLst/>
          </a:prstGeom>
          <a:solidFill>
            <a:srgbClr val="00a933"/>
          </a:solidFill>
          <a:ln>
            <a:solidFill>
              <a:srgbClr val="3465a4"/>
            </a:solidFill>
          </a:ln>
        </p:spPr>
        <p:style>
          <a:lnRef idx="0"/>
          <a:fillRef idx="0"/>
          <a:effectRef idx="0"/>
          <a:fontRef idx="minor"/>
        </p:style>
      </p:sp>
      <p:sp>
        <p:nvSpPr>
          <p:cNvPr id="631" name="CustomShape 76"/>
          <p:cNvSpPr/>
          <p:nvPr/>
        </p:nvSpPr>
        <p:spPr>
          <a:xfrm>
            <a:off x="4754880" y="5120280"/>
            <a:ext cx="547200" cy="272880"/>
          </a:xfrm>
          <a:prstGeom prst="ellipse">
            <a:avLst/>
          </a:prstGeom>
          <a:solidFill>
            <a:srgbClr val="00a933"/>
          </a:solidFill>
          <a:ln>
            <a:solidFill>
              <a:srgbClr val="3465a4"/>
            </a:solidFill>
          </a:ln>
        </p:spPr>
        <p:style>
          <a:lnRef idx="0"/>
          <a:fillRef idx="0"/>
          <a:effectRef idx="0"/>
          <a:fontRef idx="minor"/>
        </p:style>
      </p:sp>
      <p:sp>
        <p:nvSpPr>
          <p:cNvPr id="632" name="CustomShape 77"/>
          <p:cNvSpPr/>
          <p:nvPr/>
        </p:nvSpPr>
        <p:spPr>
          <a:xfrm>
            <a:off x="5211720" y="5577480"/>
            <a:ext cx="547200" cy="272880"/>
          </a:xfrm>
          <a:prstGeom prst="ellipse">
            <a:avLst/>
          </a:prstGeom>
          <a:solidFill>
            <a:srgbClr val="00a933"/>
          </a:solidFill>
          <a:ln>
            <a:solidFill>
              <a:srgbClr val="3465a4"/>
            </a:solidFill>
          </a:ln>
        </p:spPr>
        <p:style>
          <a:lnRef idx="0"/>
          <a:fillRef idx="0"/>
          <a:effectRef idx="0"/>
          <a:fontRef idx="minor"/>
        </p:style>
      </p:sp>
      <p:sp>
        <p:nvSpPr>
          <p:cNvPr id="633" name="CustomShape 78"/>
          <p:cNvSpPr/>
          <p:nvPr/>
        </p:nvSpPr>
        <p:spPr>
          <a:xfrm>
            <a:off x="5668920" y="5486400"/>
            <a:ext cx="547200" cy="272880"/>
          </a:xfrm>
          <a:prstGeom prst="ellipse">
            <a:avLst/>
          </a:prstGeom>
          <a:solidFill>
            <a:srgbClr val="00a933"/>
          </a:solidFill>
          <a:ln>
            <a:solidFill>
              <a:srgbClr val="3465a4"/>
            </a:solidFill>
          </a:ln>
        </p:spPr>
        <p:style>
          <a:lnRef idx="0"/>
          <a:fillRef idx="0"/>
          <a:effectRef idx="0"/>
          <a:fontRef idx="minor"/>
        </p:style>
      </p:sp>
      <p:sp>
        <p:nvSpPr>
          <p:cNvPr id="634" name="CustomShape 79"/>
          <p:cNvSpPr/>
          <p:nvPr/>
        </p:nvSpPr>
        <p:spPr>
          <a:xfrm>
            <a:off x="5486040" y="5303160"/>
            <a:ext cx="547200" cy="272880"/>
          </a:xfrm>
          <a:prstGeom prst="ellipse">
            <a:avLst/>
          </a:prstGeom>
          <a:solidFill>
            <a:srgbClr val="00a933"/>
          </a:solidFill>
          <a:ln>
            <a:solidFill>
              <a:srgbClr val="3465a4"/>
            </a:solidFill>
          </a:ln>
        </p:spPr>
        <p:style>
          <a:lnRef idx="0"/>
          <a:fillRef idx="0"/>
          <a:effectRef idx="0"/>
          <a:fontRef idx="minor"/>
        </p:style>
      </p:sp>
      <p:sp>
        <p:nvSpPr>
          <p:cNvPr id="635" name="CustomShape 80"/>
          <p:cNvSpPr/>
          <p:nvPr/>
        </p:nvSpPr>
        <p:spPr>
          <a:xfrm>
            <a:off x="6126120" y="4846320"/>
            <a:ext cx="547200" cy="272880"/>
          </a:xfrm>
          <a:prstGeom prst="ellipse">
            <a:avLst/>
          </a:prstGeom>
          <a:solidFill>
            <a:srgbClr val="00a933"/>
          </a:solidFill>
          <a:ln>
            <a:solidFill>
              <a:srgbClr val="3465a4"/>
            </a:solidFill>
          </a:ln>
        </p:spPr>
        <p:style>
          <a:lnRef idx="0"/>
          <a:fillRef idx="0"/>
          <a:effectRef idx="0"/>
          <a:fontRef idx="minor"/>
        </p:style>
      </p:sp>
      <p:sp>
        <p:nvSpPr>
          <p:cNvPr id="636" name="CustomShape 81"/>
          <p:cNvSpPr/>
          <p:nvPr/>
        </p:nvSpPr>
        <p:spPr>
          <a:xfrm>
            <a:off x="5668920" y="4937760"/>
            <a:ext cx="547200" cy="272880"/>
          </a:xfrm>
          <a:prstGeom prst="ellipse">
            <a:avLst/>
          </a:prstGeom>
          <a:solidFill>
            <a:srgbClr val="00a933"/>
          </a:solidFill>
          <a:ln>
            <a:solidFill>
              <a:srgbClr val="3465a4"/>
            </a:solidFill>
          </a:ln>
        </p:spPr>
        <p:style>
          <a:lnRef idx="0"/>
          <a:fillRef idx="0"/>
          <a:effectRef idx="0"/>
          <a:fontRef idx="minor"/>
        </p:style>
      </p:sp>
      <p:sp>
        <p:nvSpPr>
          <p:cNvPr id="637" name="CustomShape 82"/>
          <p:cNvSpPr/>
          <p:nvPr/>
        </p:nvSpPr>
        <p:spPr>
          <a:xfrm>
            <a:off x="6309360" y="4389480"/>
            <a:ext cx="547200" cy="272880"/>
          </a:xfrm>
          <a:prstGeom prst="ellipse">
            <a:avLst/>
          </a:prstGeom>
          <a:solidFill>
            <a:srgbClr val="00a933"/>
          </a:solidFill>
          <a:ln>
            <a:solidFill>
              <a:srgbClr val="3465a4"/>
            </a:solidFill>
          </a:ln>
        </p:spPr>
        <p:style>
          <a:lnRef idx="0"/>
          <a:fillRef idx="0"/>
          <a:effectRef idx="0"/>
          <a:fontRef idx="minor"/>
        </p:style>
      </p:sp>
      <p:sp>
        <p:nvSpPr>
          <p:cNvPr id="638" name="CustomShape 83"/>
          <p:cNvSpPr/>
          <p:nvPr/>
        </p:nvSpPr>
        <p:spPr>
          <a:xfrm>
            <a:off x="4114440" y="4663800"/>
            <a:ext cx="547200" cy="272880"/>
          </a:xfrm>
          <a:prstGeom prst="ellipse">
            <a:avLst/>
          </a:prstGeom>
          <a:solidFill>
            <a:srgbClr val="00a933"/>
          </a:solidFill>
          <a:ln>
            <a:solidFill>
              <a:srgbClr val="3465a4"/>
            </a:solidFill>
          </a:ln>
        </p:spPr>
        <p:style>
          <a:lnRef idx="0"/>
          <a:fillRef idx="0"/>
          <a:effectRef idx="0"/>
          <a:fontRef idx="minor"/>
        </p:style>
      </p:sp>
      <p:sp>
        <p:nvSpPr>
          <p:cNvPr id="639" name="CustomShape 84"/>
          <p:cNvSpPr/>
          <p:nvPr/>
        </p:nvSpPr>
        <p:spPr>
          <a:xfrm>
            <a:off x="3657240" y="4755240"/>
            <a:ext cx="547200" cy="272880"/>
          </a:xfrm>
          <a:prstGeom prst="ellipse">
            <a:avLst/>
          </a:prstGeom>
          <a:solidFill>
            <a:srgbClr val="00a933"/>
          </a:solidFill>
          <a:ln>
            <a:solidFill>
              <a:srgbClr val="3465a4"/>
            </a:solidFill>
          </a:ln>
        </p:spPr>
        <p:style>
          <a:lnRef idx="0"/>
          <a:fillRef idx="0"/>
          <a:effectRef idx="0"/>
          <a:fontRef idx="minor"/>
        </p:style>
      </p:sp>
      <p:sp>
        <p:nvSpPr>
          <p:cNvPr id="640" name="CustomShape 85"/>
          <p:cNvSpPr/>
          <p:nvPr/>
        </p:nvSpPr>
        <p:spPr>
          <a:xfrm>
            <a:off x="4480560" y="4664160"/>
            <a:ext cx="547200" cy="272880"/>
          </a:xfrm>
          <a:prstGeom prst="ellipse">
            <a:avLst/>
          </a:prstGeom>
          <a:solidFill>
            <a:srgbClr val="00a933"/>
          </a:solidFill>
          <a:ln>
            <a:solidFill>
              <a:srgbClr val="3465a4"/>
            </a:solidFill>
          </a:ln>
        </p:spPr>
        <p:style>
          <a:lnRef idx="0"/>
          <a:fillRef idx="0"/>
          <a:effectRef idx="0"/>
          <a:fontRef idx="minor"/>
        </p:style>
      </p:sp>
      <p:sp>
        <p:nvSpPr>
          <p:cNvPr id="641" name="CustomShape 86"/>
          <p:cNvSpPr/>
          <p:nvPr/>
        </p:nvSpPr>
        <p:spPr>
          <a:xfrm>
            <a:off x="2926080" y="3108960"/>
            <a:ext cx="547200" cy="272880"/>
          </a:xfrm>
          <a:prstGeom prst="ellipse">
            <a:avLst/>
          </a:prstGeom>
          <a:solidFill>
            <a:srgbClr val="00a933"/>
          </a:solidFill>
          <a:ln>
            <a:solidFill>
              <a:srgbClr val="3465a4"/>
            </a:solidFill>
          </a:ln>
        </p:spPr>
        <p:style>
          <a:lnRef idx="0"/>
          <a:fillRef idx="0"/>
          <a:effectRef idx="0"/>
          <a:fontRef idx="minor"/>
        </p:style>
      </p:sp>
      <p:sp>
        <p:nvSpPr>
          <p:cNvPr id="642" name="CustomShape 87"/>
          <p:cNvSpPr/>
          <p:nvPr/>
        </p:nvSpPr>
        <p:spPr>
          <a:xfrm>
            <a:off x="4480200" y="3840840"/>
            <a:ext cx="547200" cy="272880"/>
          </a:xfrm>
          <a:prstGeom prst="ellipse">
            <a:avLst/>
          </a:prstGeom>
          <a:solidFill>
            <a:srgbClr val="00a933"/>
          </a:solidFill>
          <a:ln>
            <a:solidFill>
              <a:srgbClr val="3465a4"/>
            </a:solidFill>
          </a:ln>
        </p:spPr>
        <p:style>
          <a:lnRef idx="0"/>
          <a:fillRef idx="0"/>
          <a:effectRef idx="0"/>
          <a:fontRef idx="minor"/>
        </p:style>
      </p:sp>
      <p:sp>
        <p:nvSpPr>
          <p:cNvPr id="643" name="CustomShape 88"/>
          <p:cNvSpPr/>
          <p:nvPr/>
        </p:nvSpPr>
        <p:spPr>
          <a:xfrm>
            <a:off x="4205880" y="4115520"/>
            <a:ext cx="547200" cy="272880"/>
          </a:xfrm>
          <a:prstGeom prst="ellipse">
            <a:avLst/>
          </a:prstGeom>
          <a:solidFill>
            <a:srgbClr val="00a933"/>
          </a:solidFill>
          <a:ln>
            <a:solidFill>
              <a:srgbClr val="3465a4"/>
            </a:solidFill>
          </a:ln>
        </p:spPr>
        <p:style>
          <a:lnRef idx="0"/>
          <a:fillRef idx="0"/>
          <a:effectRef idx="0"/>
          <a:fontRef idx="minor"/>
        </p:style>
      </p:sp>
      <p:sp>
        <p:nvSpPr>
          <p:cNvPr id="644" name="CustomShape 89"/>
          <p:cNvSpPr/>
          <p:nvPr/>
        </p:nvSpPr>
        <p:spPr>
          <a:xfrm>
            <a:off x="4023000" y="3932280"/>
            <a:ext cx="547200" cy="272880"/>
          </a:xfrm>
          <a:prstGeom prst="ellipse">
            <a:avLst/>
          </a:prstGeom>
          <a:solidFill>
            <a:srgbClr val="00a933"/>
          </a:solidFill>
          <a:ln>
            <a:solidFill>
              <a:srgbClr val="3465a4"/>
            </a:solidFill>
          </a:ln>
        </p:spPr>
        <p:style>
          <a:lnRef idx="0"/>
          <a:fillRef idx="0"/>
          <a:effectRef idx="0"/>
          <a:fontRef idx="minor"/>
        </p:style>
      </p:sp>
      <p:sp>
        <p:nvSpPr>
          <p:cNvPr id="645" name="CustomShape 90"/>
          <p:cNvSpPr/>
          <p:nvPr/>
        </p:nvSpPr>
        <p:spPr>
          <a:xfrm>
            <a:off x="4206240" y="4389120"/>
            <a:ext cx="547200" cy="272880"/>
          </a:xfrm>
          <a:prstGeom prst="ellipse">
            <a:avLst/>
          </a:prstGeom>
          <a:solidFill>
            <a:srgbClr val="00a933"/>
          </a:solidFill>
          <a:ln>
            <a:solidFill>
              <a:srgbClr val="3465a4"/>
            </a:solidFill>
          </a:ln>
        </p:spPr>
        <p:style>
          <a:lnRef idx="0"/>
          <a:fillRef idx="0"/>
          <a:effectRef idx="0"/>
          <a:fontRef idx="minor"/>
        </p:style>
      </p:sp>
      <p:sp>
        <p:nvSpPr>
          <p:cNvPr id="646" name="CustomShape 91"/>
          <p:cNvSpPr/>
          <p:nvPr/>
        </p:nvSpPr>
        <p:spPr>
          <a:xfrm>
            <a:off x="5120280" y="4206600"/>
            <a:ext cx="547200" cy="272880"/>
          </a:xfrm>
          <a:prstGeom prst="ellipse">
            <a:avLst/>
          </a:prstGeom>
          <a:solidFill>
            <a:srgbClr val="00a933"/>
          </a:solidFill>
          <a:ln>
            <a:solidFill>
              <a:srgbClr val="3465a4"/>
            </a:solidFill>
          </a:ln>
        </p:spPr>
        <p:style>
          <a:lnRef idx="0"/>
          <a:fillRef idx="0"/>
          <a:effectRef idx="0"/>
          <a:fontRef idx="minor"/>
        </p:style>
      </p:sp>
      <p:sp>
        <p:nvSpPr>
          <p:cNvPr id="647" name="CustomShape 92"/>
          <p:cNvSpPr/>
          <p:nvPr/>
        </p:nvSpPr>
        <p:spPr>
          <a:xfrm>
            <a:off x="4663080" y="4298040"/>
            <a:ext cx="547200" cy="272880"/>
          </a:xfrm>
          <a:prstGeom prst="ellipse">
            <a:avLst/>
          </a:prstGeom>
          <a:solidFill>
            <a:srgbClr val="00a933"/>
          </a:solidFill>
          <a:ln>
            <a:solidFill>
              <a:srgbClr val="3465a4"/>
            </a:solidFill>
          </a:ln>
        </p:spPr>
        <p:style>
          <a:lnRef idx="0"/>
          <a:fillRef idx="0"/>
          <a:effectRef idx="0"/>
          <a:fontRef idx="minor"/>
        </p:style>
      </p:sp>
      <p:sp>
        <p:nvSpPr>
          <p:cNvPr id="648" name="CustomShape 93"/>
          <p:cNvSpPr/>
          <p:nvPr/>
        </p:nvSpPr>
        <p:spPr>
          <a:xfrm>
            <a:off x="5029200" y="4024440"/>
            <a:ext cx="547200" cy="272880"/>
          </a:xfrm>
          <a:prstGeom prst="ellipse">
            <a:avLst/>
          </a:prstGeom>
          <a:solidFill>
            <a:srgbClr val="00a933"/>
          </a:solidFill>
          <a:ln>
            <a:solidFill>
              <a:srgbClr val="3465a4"/>
            </a:solidFill>
          </a:ln>
        </p:spPr>
        <p:style>
          <a:lnRef idx="0"/>
          <a:fillRef idx="0"/>
          <a:effectRef idx="0"/>
          <a:fontRef idx="minor"/>
        </p:style>
      </p:sp>
      <p:sp>
        <p:nvSpPr>
          <p:cNvPr id="649" name="CustomShape 94"/>
          <p:cNvSpPr/>
          <p:nvPr/>
        </p:nvSpPr>
        <p:spPr>
          <a:xfrm>
            <a:off x="4846320" y="3841200"/>
            <a:ext cx="547200" cy="272880"/>
          </a:xfrm>
          <a:prstGeom prst="ellipse">
            <a:avLst/>
          </a:prstGeom>
          <a:solidFill>
            <a:srgbClr val="00a933"/>
          </a:solidFill>
          <a:ln>
            <a:solidFill>
              <a:srgbClr val="3465a4"/>
            </a:solidFill>
          </a:ln>
        </p:spPr>
        <p:style>
          <a:lnRef idx="0"/>
          <a:fillRef idx="0"/>
          <a:effectRef idx="0"/>
          <a:fontRef idx="minor"/>
        </p:style>
      </p:sp>
      <p:sp>
        <p:nvSpPr>
          <p:cNvPr id="650" name="CustomShape 95"/>
          <p:cNvSpPr/>
          <p:nvPr/>
        </p:nvSpPr>
        <p:spPr>
          <a:xfrm>
            <a:off x="6217560" y="3291840"/>
            <a:ext cx="547200" cy="272880"/>
          </a:xfrm>
          <a:prstGeom prst="ellipse">
            <a:avLst/>
          </a:prstGeom>
          <a:solidFill>
            <a:srgbClr val="00a933"/>
          </a:solidFill>
          <a:ln>
            <a:solidFill>
              <a:srgbClr val="3465a4"/>
            </a:solidFill>
          </a:ln>
        </p:spPr>
        <p:style>
          <a:lnRef idx="0"/>
          <a:fillRef idx="0"/>
          <a:effectRef idx="0"/>
          <a:fontRef idx="minor"/>
        </p:style>
      </p:sp>
      <p:sp>
        <p:nvSpPr>
          <p:cNvPr id="651" name="CustomShape 96"/>
          <p:cNvSpPr/>
          <p:nvPr/>
        </p:nvSpPr>
        <p:spPr>
          <a:xfrm>
            <a:off x="5760360" y="3383280"/>
            <a:ext cx="547200" cy="272880"/>
          </a:xfrm>
          <a:prstGeom prst="ellipse">
            <a:avLst/>
          </a:prstGeom>
          <a:solidFill>
            <a:srgbClr val="00a933"/>
          </a:solidFill>
          <a:ln>
            <a:solidFill>
              <a:srgbClr val="3465a4"/>
            </a:solidFill>
          </a:ln>
        </p:spPr>
        <p:style>
          <a:lnRef idx="0"/>
          <a:fillRef idx="0"/>
          <a:effectRef idx="0"/>
          <a:fontRef idx="minor"/>
        </p:style>
      </p:sp>
      <p:sp>
        <p:nvSpPr>
          <p:cNvPr id="652" name="CustomShape 97"/>
          <p:cNvSpPr/>
          <p:nvPr/>
        </p:nvSpPr>
        <p:spPr>
          <a:xfrm>
            <a:off x="5669280" y="4114800"/>
            <a:ext cx="547200" cy="272880"/>
          </a:xfrm>
          <a:prstGeom prst="ellipse">
            <a:avLst/>
          </a:prstGeom>
          <a:solidFill>
            <a:srgbClr val="00a933"/>
          </a:solidFill>
          <a:ln>
            <a:solidFill>
              <a:srgbClr val="3465a4"/>
            </a:solidFill>
          </a:ln>
        </p:spPr>
        <p:style>
          <a:lnRef idx="0"/>
          <a:fillRef idx="0"/>
          <a:effectRef idx="0"/>
          <a:fontRef idx="minor"/>
        </p:style>
      </p:sp>
      <p:sp>
        <p:nvSpPr>
          <p:cNvPr id="653" name="CustomShape 98"/>
          <p:cNvSpPr/>
          <p:nvPr/>
        </p:nvSpPr>
        <p:spPr>
          <a:xfrm>
            <a:off x="5486400" y="3931560"/>
            <a:ext cx="547200" cy="272880"/>
          </a:xfrm>
          <a:prstGeom prst="ellipse">
            <a:avLst/>
          </a:prstGeom>
          <a:solidFill>
            <a:srgbClr val="00a933"/>
          </a:solidFill>
          <a:ln>
            <a:solidFill>
              <a:srgbClr val="3465a4"/>
            </a:solidFill>
          </a:ln>
        </p:spPr>
        <p:style>
          <a:lnRef idx="0"/>
          <a:fillRef idx="0"/>
          <a:effectRef idx="0"/>
          <a:fontRef idx="minor"/>
        </p:style>
      </p:sp>
      <p:sp>
        <p:nvSpPr>
          <p:cNvPr id="654" name="CustomShape 99"/>
          <p:cNvSpPr/>
          <p:nvPr/>
        </p:nvSpPr>
        <p:spPr>
          <a:xfrm>
            <a:off x="5943240" y="4388760"/>
            <a:ext cx="547200" cy="272880"/>
          </a:xfrm>
          <a:prstGeom prst="ellipse">
            <a:avLst/>
          </a:prstGeom>
          <a:solidFill>
            <a:srgbClr val="00a933"/>
          </a:solidFill>
          <a:ln>
            <a:solidFill>
              <a:srgbClr val="3465a4"/>
            </a:solidFill>
          </a:ln>
        </p:spPr>
        <p:style>
          <a:lnRef idx="0"/>
          <a:fillRef idx="0"/>
          <a:effectRef idx="0"/>
          <a:fontRef idx="minor"/>
        </p:style>
      </p:sp>
      <p:sp>
        <p:nvSpPr>
          <p:cNvPr id="655" name="CustomShape 100"/>
          <p:cNvSpPr/>
          <p:nvPr/>
        </p:nvSpPr>
        <p:spPr>
          <a:xfrm>
            <a:off x="6400440" y="4297680"/>
            <a:ext cx="547200" cy="272880"/>
          </a:xfrm>
          <a:prstGeom prst="ellipse">
            <a:avLst/>
          </a:prstGeom>
          <a:solidFill>
            <a:srgbClr val="00a933"/>
          </a:solidFill>
          <a:ln>
            <a:solidFill>
              <a:srgbClr val="3465a4"/>
            </a:solidFill>
          </a:ln>
        </p:spPr>
        <p:style>
          <a:lnRef idx="0"/>
          <a:fillRef idx="0"/>
          <a:effectRef idx="0"/>
          <a:fontRef idx="minor"/>
        </p:style>
      </p:sp>
      <p:sp>
        <p:nvSpPr>
          <p:cNvPr id="656" name="CustomShape 101"/>
          <p:cNvSpPr/>
          <p:nvPr/>
        </p:nvSpPr>
        <p:spPr>
          <a:xfrm>
            <a:off x="6217560" y="4114440"/>
            <a:ext cx="547200" cy="272880"/>
          </a:xfrm>
          <a:prstGeom prst="ellipse">
            <a:avLst/>
          </a:prstGeom>
          <a:solidFill>
            <a:srgbClr val="00a933"/>
          </a:solidFill>
          <a:ln>
            <a:solidFill>
              <a:srgbClr val="3465a4"/>
            </a:solidFill>
          </a:ln>
        </p:spPr>
        <p:style>
          <a:lnRef idx="0"/>
          <a:fillRef idx="0"/>
          <a:effectRef idx="0"/>
          <a:fontRef idx="minor"/>
        </p:style>
      </p:sp>
      <p:sp>
        <p:nvSpPr>
          <p:cNvPr id="657" name="CustomShape 102"/>
          <p:cNvSpPr/>
          <p:nvPr/>
        </p:nvSpPr>
        <p:spPr>
          <a:xfrm>
            <a:off x="6857640" y="3657600"/>
            <a:ext cx="547200" cy="272880"/>
          </a:xfrm>
          <a:prstGeom prst="ellipse">
            <a:avLst/>
          </a:prstGeom>
          <a:solidFill>
            <a:srgbClr val="00a933"/>
          </a:solidFill>
          <a:ln>
            <a:solidFill>
              <a:srgbClr val="3465a4"/>
            </a:solidFill>
          </a:ln>
        </p:spPr>
        <p:style>
          <a:lnRef idx="0"/>
          <a:fillRef idx="0"/>
          <a:effectRef idx="0"/>
          <a:fontRef idx="minor"/>
        </p:style>
      </p:sp>
      <p:sp>
        <p:nvSpPr>
          <p:cNvPr id="658" name="CustomShape 103"/>
          <p:cNvSpPr/>
          <p:nvPr/>
        </p:nvSpPr>
        <p:spPr>
          <a:xfrm>
            <a:off x="6400440" y="3749040"/>
            <a:ext cx="547200" cy="272880"/>
          </a:xfrm>
          <a:prstGeom prst="ellipse">
            <a:avLst/>
          </a:prstGeom>
          <a:solidFill>
            <a:srgbClr val="00a933"/>
          </a:solidFill>
          <a:ln>
            <a:solidFill>
              <a:srgbClr val="3465a4"/>
            </a:solidFill>
          </a:ln>
        </p:spPr>
        <p:style>
          <a:lnRef idx="0"/>
          <a:fillRef idx="0"/>
          <a:effectRef idx="0"/>
          <a:fontRef idx="minor"/>
        </p:style>
      </p:sp>
      <p:sp>
        <p:nvSpPr>
          <p:cNvPr id="659" name="CustomShape 104"/>
          <p:cNvSpPr/>
          <p:nvPr/>
        </p:nvSpPr>
        <p:spPr>
          <a:xfrm>
            <a:off x="7040880" y="3200760"/>
            <a:ext cx="547200" cy="272880"/>
          </a:xfrm>
          <a:prstGeom prst="ellipse">
            <a:avLst/>
          </a:prstGeom>
          <a:solidFill>
            <a:srgbClr val="00a933"/>
          </a:solidFill>
          <a:ln>
            <a:solidFill>
              <a:srgbClr val="3465a4"/>
            </a:solidFill>
          </a:ln>
        </p:spPr>
        <p:style>
          <a:lnRef idx="0"/>
          <a:fillRef idx="0"/>
          <a:effectRef idx="0"/>
          <a:fontRef idx="minor"/>
        </p:style>
      </p:sp>
      <p:sp>
        <p:nvSpPr>
          <p:cNvPr id="660" name="CustomShape 105"/>
          <p:cNvSpPr/>
          <p:nvPr/>
        </p:nvSpPr>
        <p:spPr>
          <a:xfrm>
            <a:off x="4845960" y="3475080"/>
            <a:ext cx="547200" cy="272880"/>
          </a:xfrm>
          <a:prstGeom prst="ellipse">
            <a:avLst/>
          </a:prstGeom>
          <a:solidFill>
            <a:srgbClr val="00a933"/>
          </a:solidFill>
          <a:ln>
            <a:solidFill>
              <a:srgbClr val="3465a4"/>
            </a:solidFill>
          </a:ln>
        </p:spPr>
        <p:style>
          <a:lnRef idx="0"/>
          <a:fillRef idx="0"/>
          <a:effectRef idx="0"/>
          <a:fontRef idx="minor"/>
        </p:style>
      </p:sp>
      <p:sp>
        <p:nvSpPr>
          <p:cNvPr id="661" name="CustomShape 106"/>
          <p:cNvSpPr/>
          <p:nvPr/>
        </p:nvSpPr>
        <p:spPr>
          <a:xfrm>
            <a:off x="4388760" y="3566520"/>
            <a:ext cx="547200" cy="272880"/>
          </a:xfrm>
          <a:prstGeom prst="ellipse">
            <a:avLst/>
          </a:prstGeom>
          <a:solidFill>
            <a:srgbClr val="00a933"/>
          </a:solidFill>
          <a:ln>
            <a:solidFill>
              <a:srgbClr val="3465a4"/>
            </a:solidFill>
          </a:ln>
        </p:spPr>
        <p:style>
          <a:lnRef idx="0"/>
          <a:fillRef idx="0"/>
          <a:effectRef idx="0"/>
          <a:fontRef idx="minor"/>
        </p:style>
      </p:sp>
      <p:sp>
        <p:nvSpPr>
          <p:cNvPr id="662" name="CustomShape 107"/>
          <p:cNvSpPr/>
          <p:nvPr/>
        </p:nvSpPr>
        <p:spPr>
          <a:xfrm>
            <a:off x="5212080" y="3475440"/>
            <a:ext cx="547200" cy="272880"/>
          </a:xfrm>
          <a:prstGeom prst="ellipse">
            <a:avLst/>
          </a:prstGeom>
          <a:solidFill>
            <a:srgbClr val="00a933"/>
          </a:solidFill>
          <a:ln>
            <a:solidFill>
              <a:srgbClr val="3465a4"/>
            </a:solidFill>
          </a:ln>
        </p:spPr>
        <p:style>
          <a:lnRef idx="0"/>
          <a:fillRef idx="0"/>
          <a:effectRef idx="0"/>
          <a:fontRef idx="minor"/>
        </p:style>
      </p:sp>
      <p:sp>
        <p:nvSpPr>
          <p:cNvPr id="663" name="CustomShape 108"/>
          <p:cNvSpPr/>
          <p:nvPr/>
        </p:nvSpPr>
        <p:spPr>
          <a:xfrm>
            <a:off x="5303880" y="2743920"/>
            <a:ext cx="547200" cy="272880"/>
          </a:xfrm>
          <a:prstGeom prst="ellipse">
            <a:avLst/>
          </a:prstGeom>
          <a:solidFill>
            <a:srgbClr val="00a933"/>
          </a:solidFill>
          <a:ln>
            <a:solidFill>
              <a:srgbClr val="3465a4"/>
            </a:solidFill>
          </a:ln>
        </p:spPr>
        <p:style>
          <a:lnRef idx="0"/>
          <a:fillRef idx="0"/>
          <a:effectRef idx="0"/>
          <a:fontRef idx="minor"/>
        </p:style>
      </p:sp>
      <p:sp>
        <p:nvSpPr>
          <p:cNvPr id="664" name="CustomShape 109"/>
          <p:cNvSpPr/>
          <p:nvPr/>
        </p:nvSpPr>
        <p:spPr>
          <a:xfrm>
            <a:off x="5212080" y="2468520"/>
            <a:ext cx="547200" cy="272880"/>
          </a:xfrm>
          <a:prstGeom prst="ellipse">
            <a:avLst/>
          </a:prstGeom>
          <a:solidFill>
            <a:srgbClr val="00a933"/>
          </a:solidFill>
          <a:ln>
            <a:solidFill>
              <a:srgbClr val="3465a4"/>
            </a:solidFill>
          </a:ln>
        </p:spPr>
        <p:style>
          <a:lnRef idx="0"/>
          <a:fillRef idx="0"/>
          <a:effectRef idx="0"/>
          <a:fontRef idx="minor"/>
        </p:style>
      </p:sp>
      <p:sp>
        <p:nvSpPr>
          <p:cNvPr id="665" name="CustomShape 110"/>
          <p:cNvSpPr/>
          <p:nvPr/>
        </p:nvSpPr>
        <p:spPr>
          <a:xfrm>
            <a:off x="5669280" y="2377440"/>
            <a:ext cx="547200" cy="272880"/>
          </a:xfrm>
          <a:prstGeom prst="ellipse">
            <a:avLst/>
          </a:prstGeom>
          <a:solidFill>
            <a:srgbClr val="00a933"/>
          </a:solidFill>
          <a:ln>
            <a:solidFill>
              <a:srgbClr val="3465a4"/>
            </a:solidFill>
          </a:ln>
        </p:spPr>
        <p:style>
          <a:lnRef idx="0"/>
          <a:fillRef idx="0"/>
          <a:effectRef idx="0"/>
          <a:fontRef idx="minor"/>
        </p:style>
      </p:sp>
      <p:sp>
        <p:nvSpPr>
          <p:cNvPr id="666" name="CustomShape 111"/>
          <p:cNvSpPr/>
          <p:nvPr/>
        </p:nvSpPr>
        <p:spPr>
          <a:xfrm>
            <a:off x="6126120" y="2468520"/>
            <a:ext cx="547200" cy="272880"/>
          </a:xfrm>
          <a:prstGeom prst="ellipse">
            <a:avLst/>
          </a:prstGeom>
          <a:solidFill>
            <a:srgbClr val="00a933"/>
          </a:solidFill>
          <a:ln>
            <a:solidFill>
              <a:srgbClr val="3465a4"/>
            </a:solidFill>
          </a:ln>
        </p:spPr>
        <p:style>
          <a:lnRef idx="0"/>
          <a:fillRef idx="0"/>
          <a:effectRef idx="0"/>
          <a:fontRef idx="minor"/>
        </p:style>
      </p:sp>
      <p:sp>
        <p:nvSpPr>
          <p:cNvPr id="667" name="CustomShape 112"/>
          <p:cNvSpPr/>
          <p:nvPr/>
        </p:nvSpPr>
        <p:spPr>
          <a:xfrm>
            <a:off x="5852520" y="2743560"/>
            <a:ext cx="547200" cy="272880"/>
          </a:xfrm>
          <a:prstGeom prst="ellipse">
            <a:avLst/>
          </a:prstGeom>
          <a:solidFill>
            <a:srgbClr val="00a933"/>
          </a:solidFill>
          <a:ln>
            <a:solidFill>
              <a:srgbClr val="3465a4"/>
            </a:solidFill>
          </a:ln>
        </p:spPr>
        <p:style>
          <a:lnRef idx="0"/>
          <a:fillRef idx="0"/>
          <a:effectRef idx="0"/>
          <a:fontRef idx="minor"/>
        </p:style>
      </p:sp>
      <p:sp>
        <p:nvSpPr>
          <p:cNvPr id="668" name="CustomShape 113"/>
          <p:cNvSpPr/>
          <p:nvPr/>
        </p:nvSpPr>
        <p:spPr>
          <a:xfrm>
            <a:off x="4755600" y="3292560"/>
            <a:ext cx="547200" cy="272880"/>
          </a:xfrm>
          <a:prstGeom prst="ellipse">
            <a:avLst/>
          </a:prstGeom>
          <a:solidFill>
            <a:srgbClr val="00a933"/>
          </a:solidFill>
          <a:ln>
            <a:solidFill>
              <a:srgbClr val="3465a4"/>
            </a:solidFill>
          </a:ln>
        </p:spPr>
        <p:style>
          <a:lnRef idx="0"/>
          <a:fillRef idx="0"/>
          <a:effectRef idx="0"/>
          <a:fontRef idx="minor"/>
        </p:style>
      </p:sp>
      <p:sp>
        <p:nvSpPr>
          <p:cNvPr id="669" name="CustomShape 114"/>
          <p:cNvSpPr/>
          <p:nvPr/>
        </p:nvSpPr>
        <p:spPr>
          <a:xfrm>
            <a:off x="4663800" y="3017160"/>
            <a:ext cx="547200" cy="272880"/>
          </a:xfrm>
          <a:prstGeom prst="ellipse">
            <a:avLst/>
          </a:prstGeom>
          <a:solidFill>
            <a:srgbClr val="00a933"/>
          </a:solidFill>
          <a:ln>
            <a:solidFill>
              <a:srgbClr val="3465a4"/>
            </a:solidFill>
          </a:ln>
        </p:spPr>
        <p:style>
          <a:lnRef idx="0"/>
          <a:fillRef idx="0"/>
          <a:effectRef idx="0"/>
          <a:fontRef idx="minor"/>
        </p:style>
      </p:sp>
      <p:sp>
        <p:nvSpPr>
          <p:cNvPr id="670" name="CustomShape 115"/>
          <p:cNvSpPr/>
          <p:nvPr/>
        </p:nvSpPr>
        <p:spPr>
          <a:xfrm>
            <a:off x="5121000" y="2926080"/>
            <a:ext cx="547200" cy="272880"/>
          </a:xfrm>
          <a:prstGeom prst="ellipse">
            <a:avLst/>
          </a:prstGeom>
          <a:solidFill>
            <a:srgbClr val="00a933"/>
          </a:solidFill>
          <a:ln>
            <a:solidFill>
              <a:srgbClr val="3465a4"/>
            </a:solidFill>
          </a:ln>
        </p:spPr>
        <p:style>
          <a:lnRef idx="0"/>
          <a:fillRef idx="0"/>
          <a:effectRef idx="0"/>
          <a:fontRef idx="minor"/>
        </p:style>
      </p:sp>
      <p:sp>
        <p:nvSpPr>
          <p:cNvPr id="671" name="CustomShape 116"/>
          <p:cNvSpPr/>
          <p:nvPr/>
        </p:nvSpPr>
        <p:spPr>
          <a:xfrm>
            <a:off x="5577840" y="3017160"/>
            <a:ext cx="547200" cy="272880"/>
          </a:xfrm>
          <a:prstGeom prst="ellipse">
            <a:avLst/>
          </a:prstGeom>
          <a:solidFill>
            <a:srgbClr val="00a933"/>
          </a:solidFill>
          <a:ln>
            <a:solidFill>
              <a:srgbClr val="3465a4"/>
            </a:solidFill>
          </a:ln>
        </p:spPr>
        <p:style>
          <a:lnRef idx="0"/>
          <a:fillRef idx="0"/>
          <a:effectRef idx="0"/>
          <a:fontRef idx="minor"/>
        </p:style>
      </p:sp>
      <p:sp>
        <p:nvSpPr>
          <p:cNvPr id="672" name="CustomShape 117"/>
          <p:cNvSpPr/>
          <p:nvPr/>
        </p:nvSpPr>
        <p:spPr>
          <a:xfrm>
            <a:off x="5304240" y="3292200"/>
            <a:ext cx="547200" cy="272880"/>
          </a:xfrm>
          <a:prstGeom prst="ellipse">
            <a:avLst/>
          </a:prstGeom>
          <a:solidFill>
            <a:srgbClr val="00a933"/>
          </a:solidFill>
          <a:ln>
            <a:solidFill>
              <a:srgbClr val="3465a4"/>
            </a:solidFill>
          </a:ln>
        </p:spPr>
        <p:style>
          <a:lnRef idx="0"/>
          <a:fillRef idx="0"/>
          <a:effectRef idx="0"/>
          <a:fontRef idx="minor"/>
        </p:style>
      </p:sp>
      <p:sp>
        <p:nvSpPr>
          <p:cNvPr id="673" name="CustomShape 118"/>
          <p:cNvSpPr/>
          <p:nvPr/>
        </p:nvSpPr>
        <p:spPr>
          <a:xfrm>
            <a:off x="6492960" y="4298400"/>
            <a:ext cx="547200" cy="272880"/>
          </a:xfrm>
          <a:prstGeom prst="ellipse">
            <a:avLst/>
          </a:prstGeom>
          <a:solidFill>
            <a:srgbClr val="00a933"/>
          </a:solidFill>
          <a:ln>
            <a:solidFill>
              <a:srgbClr val="3465a4"/>
            </a:solidFill>
          </a:ln>
        </p:spPr>
        <p:style>
          <a:lnRef idx="0"/>
          <a:fillRef idx="0"/>
          <a:effectRef idx="0"/>
          <a:fontRef idx="minor"/>
        </p:style>
      </p:sp>
      <p:sp>
        <p:nvSpPr>
          <p:cNvPr id="674" name="CustomShape 119"/>
          <p:cNvSpPr/>
          <p:nvPr/>
        </p:nvSpPr>
        <p:spPr>
          <a:xfrm>
            <a:off x="6401160" y="4023000"/>
            <a:ext cx="547200" cy="272880"/>
          </a:xfrm>
          <a:prstGeom prst="ellipse">
            <a:avLst/>
          </a:prstGeom>
          <a:solidFill>
            <a:srgbClr val="00a933"/>
          </a:solidFill>
          <a:ln>
            <a:solidFill>
              <a:srgbClr val="3465a4"/>
            </a:solidFill>
          </a:ln>
        </p:spPr>
        <p:style>
          <a:lnRef idx="0"/>
          <a:fillRef idx="0"/>
          <a:effectRef idx="0"/>
          <a:fontRef idx="minor"/>
        </p:style>
      </p:sp>
      <p:sp>
        <p:nvSpPr>
          <p:cNvPr id="675" name="CustomShape 120"/>
          <p:cNvSpPr/>
          <p:nvPr/>
        </p:nvSpPr>
        <p:spPr>
          <a:xfrm>
            <a:off x="6858360" y="3931920"/>
            <a:ext cx="547200" cy="272880"/>
          </a:xfrm>
          <a:prstGeom prst="ellipse">
            <a:avLst/>
          </a:prstGeom>
          <a:solidFill>
            <a:srgbClr val="00a933"/>
          </a:solidFill>
          <a:ln>
            <a:solidFill>
              <a:srgbClr val="3465a4"/>
            </a:solidFill>
          </a:ln>
        </p:spPr>
        <p:style>
          <a:lnRef idx="0"/>
          <a:fillRef idx="0"/>
          <a:effectRef idx="0"/>
          <a:fontRef idx="minor"/>
        </p:style>
      </p:sp>
      <p:sp>
        <p:nvSpPr>
          <p:cNvPr id="676" name="CustomShape 121"/>
          <p:cNvSpPr/>
          <p:nvPr/>
        </p:nvSpPr>
        <p:spPr>
          <a:xfrm>
            <a:off x="7315200" y="4023000"/>
            <a:ext cx="547200" cy="272880"/>
          </a:xfrm>
          <a:prstGeom prst="ellipse">
            <a:avLst/>
          </a:prstGeom>
          <a:solidFill>
            <a:srgbClr val="00a933"/>
          </a:solidFill>
          <a:ln>
            <a:solidFill>
              <a:srgbClr val="3465a4"/>
            </a:solidFill>
          </a:ln>
        </p:spPr>
        <p:style>
          <a:lnRef idx="0"/>
          <a:fillRef idx="0"/>
          <a:effectRef idx="0"/>
          <a:fontRef idx="minor"/>
        </p:style>
      </p:sp>
      <p:sp>
        <p:nvSpPr>
          <p:cNvPr id="677" name="CustomShape 122"/>
          <p:cNvSpPr/>
          <p:nvPr/>
        </p:nvSpPr>
        <p:spPr>
          <a:xfrm>
            <a:off x="7041600" y="4298040"/>
            <a:ext cx="547200" cy="272880"/>
          </a:xfrm>
          <a:prstGeom prst="ellipse">
            <a:avLst/>
          </a:prstGeom>
          <a:solidFill>
            <a:srgbClr val="00a933"/>
          </a:solidFill>
          <a:ln>
            <a:solidFill>
              <a:srgbClr val="3465a4"/>
            </a:solidFill>
          </a:ln>
        </p:spPr>
        <p:style>
          <a:lnRef idx="0"/>
          <a:fillRef idx="0"/>
          <a:effectRef idx="0"/>
          <a:fontRef idx="minor"/>
        </p:style>
      </p:sp>
      <p:sp>
        <p:nvSpPr>
          <p:cNvPr id="678" name="CustomShape 123"/>
          <p:cNvSpPr/>
          <p:nvPr/>
        </p:nvSpPr>
        <p:spPr>
          <a:xfrm>
            <a:off x="5578200" y="3750480"/>
            <a:ext cx="547200" cy="272880"/>
          </a:xfrm>
          <a:prstGeom prst="ellipse">
            <a:avLst/>
          </a:prstGeom>
          <a:solidFill>
            <a:srgbClr val="00a933"/>
          </a:solidFill>
          <a:ln>
            <a:solidFill>
              <a:srgbClr val="3465a4"/>
            </a:solidFill>
          </a:ln>
        </p:spPr>
        <p:style>
          <a:lnRef idx="0"/>
          <a:fillRef idx="0"/>
          <a:effectRef idx="0"/>
          <a:fontRef idx="minor"/>
        </p:style>
      </p:sp>
      <p:sp>
        <p:nvSpPr>
          <p:cNvPr id="679" name="CustomShape 124"/>
          <p:cNvSpPr/>
          <p:nvPr/>
        </p:nvSpPr>
        <p:spPr>
          <a:xfrm>
            <a:off x="5395320" y="3567240"/>
            <a:ext cx="547200" cy="272880"/>
          </a:xfrm>
          <a:prstGeom prst="ellipse">
            <a:avLst/>
          </a:prstGeom>
          <a:solidFill>
            <a:srgbClr val="00a933"/>
          </a:solidFill>
          <a:ln>
            <a:solidFill>
              <a:srgbClr val="3465a4"/>
            </a:solidFill>
          </a:ln>
        </p:spPr>
        <p:style>
          <a:lnRef idx="0"/>
          <a:fillRef idx="0"/>
          <a:effectRef idx="0"/>
          <a:fontRef idx="minor"/>
        </p:style>
      </p:sp>
      <p:sp>
        <p:nvSpPr>
          <p:cNvPr id="680" name="CustomShape 125"/>
          <p:cNvSpPr/>
          <p:nvPr/>
        </p:nvSpPr>
        <p:spPr>
          <a:xfrm>
            <a:off x="6035400" y="3657600"/>
            <a:ext cx="547200" cy="272880"/>
          </a:xfrm>
          <a:prstGeom prst="ellipse">
            <a:avLst/>
          </a:prstGeom>
          <a:solidFill>
            <a:srgbClr val="00a933"/>
          </a:solidFill>
          <a:ln>
            <a:solidFill>
              <a:srgbClr val="3465a4"/>
            </a:solidFill>
          </a:ln>
        </p:spPr>
        <p:style>
          <a:lnRef idx="0"/>
          <a:fillRef idx="0"/>
          <a:effectRef idx="0"/>
          <a:fontRef idx="minor"/>
        </p:style>
      </p:sp>
      <p:sp>
        <p:nvSpPr>
          <p:cNvPr id="681" name="CustomShape 126"/>
          <p:cNvSpPr/>
          <p:nvPr/>
        </p:nvSpPr>
        <p:spPr>
          <a:xfrm>
            <a:off x="5120640" y="4937760"/>
            <a:ext cx="547200" cy="272880"/>
          </a:xfrm>
          <a:prstGeom prst="ellipse">
            <a:avLst/>
          </a:prstGeom>
          <a:solidFill>
            <a:srgbClr val="00a933"/>
          </a:solidFill>
          <a:ln>
            <a:solidFill>
              <a:srgbClr val="3465a4"/>
            </a:solidFill>
          </a:ln>
        </p:spPr>
        <p:style>
          <a:lnRef idx="0"/>
          <a:fillRef idx="0"/>
          <a:effectRef idx="0"/>
          <a:fontRef idx="minor"/>
        </p:style>
      </p:sp>
      <p:sp>
        <p:nvSpPr>
          <p:cNvPr id="682" name="CustomShape 127"/>
          <p:cNvSpPr/>
          <p:nvPr/>
        </p:nvSpPr>
        <p:spPr>
          <a:xfrm>
            <a:off x="4937760" y="4754520"/>
            <a:ext cx="547200" cy="272880"/>
          </a:xfrm>
          <a:prstGeom prst="ellipse">
            <a:avLst/>
          </a:prstGeom>
          <a:solidFill>
            <a:srgbClr val="00a933"/>
          </a:solidFill>
          <a:ln>
            <a:solidFill>
              <a:srgbClr val="3465a4"/>
            </a:solidFill>
          </a:ln>
        </p:spPr>
        <p:style>
          <a:lnRef idx="0"/>
          <a:fillRef idx="0"/>
          <a:effectRef idx="0"/>
          <a:fontRef idx="minor"/>
        </p:style>
      </p:sp>
      <p:sp>
        <p:nvSpPr>
          <p:cNvPr id="683" name="CustomShape 128"/>
          <p:cNvSpPr/>
          <p:nvPr/>
        </p:nvSpPr>
        <p:spPr>
          <a:xfrm>
            <a:off x="5577840" y="4844880"/>
            <a:ext cx="547200" cy="272880"/>
          </a:xfrm>
          <a:prstGeom prst="ellipse">
            <a:avLst/>
          </a:prstGeom>
          <a:solidFill>
            <a:srgbClr val="00a933"/>
          </a:solidFill>
          <a:ln>
            <a:solidFill>
              <a:srgbClr val="3465a4"/>
            </a:solidFill>
          </a:ln>
        </p:spPr>
        <p:style>
          <a:lnRef idx="0"/>
          <a:fillRef idx="0"/>
          <a:effectRef idx="0"/>
          <a:fontRef idx="minor"/>
        </p:style>
      </p:sp>
      <p:sp>
        <p:nvSpPr>
          <p:cNvPr id="684" name="CustomShape 129"/>
          <p:cNvSpPr/>
          <p:nvPr/>
        </p:nvSpPr>
        <p:spPr>
          <a:xfrm>
            <a:off x="6492240" y="4846320"/>
            <a:ext cx="547200" cy="272880"/>
          </a:xfrm>
          <a:prstGeom prst="ellipse">
            <a:avLst/>
          </a:prstGeom>
          <a:solidFill>
            <a:srgbClr val="00a933"/>
          </a:solidFill>
          <a:ln>
            <a:solidFill>
              <a:srgbClr val="3465a4"/>
            </a:solidFill>
          </a:ln>
        </p:spPr>
        <p:style>
          <a:lnRef idx="0"/>
          <a:fillRef idx="0"/>
          <a:effectRef idx="0"/>
          <a:fontRef idx="minor"/>
        </p:style>
      </p:sp>
      <p:sp>
        <p:nvSpPr>
          <p:cNvPr id="685" name="CustomShape 130"/>
          <p:cNvSpPr/>
          <p:nvPr/>
        </p:nvSpPr>
        <p:spPr>
          <a:xfrm>
            <a:off x="6309360" y="4663080"/>
            <a:ext cx="547200" cy="272880"/>
          </a:xfrm>
          <a:prstGeom prst="ellipse">
            <a:avLst/>
          </a:prstGeom>
          <a:solidFill>
            <a:srgbClr val="00a933"/>
          </a:solidFill>
          <a:ln>
            <a:solidFill>
              <a:srgbClr val="3465a4"/>
            </a:solidFill>
          </a:ln>
        </p:spPr>
        <p:style>
          <a:lnRef idx="0"/>
          <a:fillRef idx="0"/>
          <a:effectRef idx="0"/>
          <a:fontRef idx="minor"/>
        </p:style>
      </p:sp>
      <p:sp>
        <p:nvSpPr>
          <p:cNvPr id="686" name="CustomShape 131"/>
          <p:cNvSpPr/>
          <p:nvPr/>
        </p:nvSpPr>
        <p:spPr>
          <a:xfrm>
            <a:off x="6949440" y="4753440"/>
            <a:ext cx="547200" cy="272880"/>
          </a:xfrm>
          <a:prstGeom prst="ellipse">
            <a:avLst/>
          </a:prstGeom>
          <a:solidFill>
            <a:srgbClr val="00a933"/>
          </a:solidFill>
          <a:ln>
            <a:solidFill>
              <a:srgbClr val="3465a4"/>
            </a:solidFill>
          </a:ln>
        </p:spPr>
        <p:style>
          <a:lnRef idx="0"/>
          <a:fillRef idx="0"/>
          <a:effectRef idx="0"/>
          <a:fontRef idx="minor"/>
        </p:style>
      </p:sp>
      <p:sp>
        <p:nvSpPr>
          <p:cNvPr id="687" name="CustomShape 132"/>
          <p:cNvSpPr/>
          <p:nvPr/>
        </p:nvSpPr>
        <p:spPr>
          <a:xfrm>
            <a:off x="6035400" y="5212440"/>
            <a:ext cx="547200" cy="272880"/>
          </a:xfrm>
          <a:prstGeom prst="ellipse">
            <a:avLst/>
          </a:prstGeom>
          <a:solidFill>
            <a:srgbClr val="00a933"/>
          </a:solidFill>
          <a:ln>
            <a:solidFill>
              <a:srgbClr val="3465a4"/>
            </a:solidFill>
          </a:ln>
        </p:spPr>
        <p:style>
          <a:lnRef idx="0"/>
          <a:fillRef idx="0"/>
          <a:effectRef idx="0"/>
          <a:fontRef idx="minor"/>
        </p:style>
      </p:sp>
      <p:sp>
        <p:nvSpPr>
          <p:cNvPr id="688" name="CustomShape 133"/>
          <p:cNvSpPr/>
          <p:nvPr/>
        </p:nvSpPr>
        <p:spPr>
          <a:xfrm>
            <a:off x="5852520" y="5029200"/>
            <a:ext cx="547200" cy="272880"/>
          </a:xfrm>
          <a:prstGeom prst="ellipse">
            <a:avLst/>
          </a:prstGeom>
          <a:solidFill>
            <a:srgbClr val="00a933"/>
          </a:solidFill>
          <a:ln>
            <a:solidFill>
              <a:srgbClr val="3465a4"/>
            </a:solidFill>
          </a:ln>
        </p:spPr>
        <p:style>
          <a:lnRef idx="0"/>
          <a:fillRef idx="0"/>
          <a:effectRef idx="0"/>
          <a:fontRef idx="minor"/>
        </p:style>
      </p:sp>
      <p:sp>
        <p:nvSpPr>
          <p:cNvPr id="689" name="CustomShape 134"/>
          <p:cNvSpPr/>
          <p:nvPr/>
        </p:nvSpPr>
        <p:spPr>
          <a:xfrm>
            <a:off x="6492600" y="5119560"/>
            <a:ext cx="547200" cy="272880"/>
          </a:xfrm>
          <a:prstGeom prst="ellipse">
            <a:avLst/>
          </a:prstGeom>
          <a:solidFill>
            <a:srgbClr val="00a933"/>
          </a:solidFill>
          <a:ln>
            <a:solidFill>
              <a:srgbClr val="3465a4"/>
            </a:solidFill>
          </a:ln>
        </p:spPr>
        <p:style>
          <a:lnRef idx="0"/>
          <a:fillRef idx="0"/>
          <a:effectRef idx="0"/>
          <a:fontRef idx="minor"/>
        </p:style>
      </p:sp>
      <p:sp>
        <p:nvSpPr>
          <p:cNvPr id="690" name="CustomShape 135"/>
          <p:cNvSpPr/>
          <p:nvPr/>
        </p:nvSpPr>
        <p:spPr>
          <a:xfrm>
            <a:off x="176040" y="1737360"/>
            <a:ext cx="3754440" cy="4852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Arial"/>
                <a:ea typeface="DejaVu Sans"/>
              </a:rPr>
              <a:t>Only one more week!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91440" y="9180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2" name="Formula 2"/>
              <p:cNvSpPr txBox="1"/>
              <p:nvPr/>
            </p:nvSpPr>
            <p:spPr>
              <a:xfrm>
                <a:off x="4215240" y="3255120"/>
                <a:ext cx="718200" cy="35820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822960" y="286560"/>
            <a:ext cx="7541640" cy="144864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4800" spc="-52" strike="noStrike">
                <a:solidFill>
                  <a:srgbClr val="404040"/>
                </a:solidFill>
                <a:latin typeface="Calibri Light"/>
                <a:ea typeface="DejaVu Sans"/>
              </a:rPr>
              <a:t>Biology is </a:t>
            </a:r>
            <a:r>
              <a:rPr b="1" i="1" lang="en-US" sz="4800" spc="-52" strike="noStrike">
                <a:solidFill>
                  <a:srgbClr val="404040"/>
                </a:solidFill>
                <a:latin typeface="Calibri Light"/>
                <a:ea typeface="DejaVu Sans"/>
              </a:rPr>
              <a:t>Math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CustomShape 1"/>
          <p:cNvSpPr/>
          <p:nvPr/>
        </p:nvSpPr>
        <p:spPr>
          <a:xfrm>
            <a:off x="91440" y="9180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4"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695" name="" descr=""/>
          <p:cNvPicPr/>
          <p:nvPr/>
        </p:nvPicPr>
        <p:blipFill>
          <a:blip r:embed="rId1"/>
          <a:stretch/>
        </p:blipFill>
        <p:spPr>
          <a:xfrm>
            <a:off x="3156120" y="2583360"/>
            <a:ext cx="2836800" cy="7984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91440" y="9180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97"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698" name="" descr=""/>
          <p:cNvPicPr/>
          <p:nvPr/>
        </p:nvPicPr>
        <p:blipFill>
          <a:blip r:embed="rId1"/>
          <a:stretch/>
        </p:blipFill>
        <p:spPr>
          <a:xfrm>
            <a:off x="2894040" y="2616120"/>
            <a:ext cx="3360600" cy="16365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CustomShape 1"/>
          <p:cNvSpPr/>
          <p:nvPr/>
        </p:nvSpPr>
        <p:spPr>
          <a:xfrm>
            <a:off x="91440" y="91800"/>
            <a:ext cx="438768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700"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701" name="" descr=""/>
          <p:cNvPicPr/>
          <p:nvPr/>
        </p:nvPicPr>
        <p:blipFill>
          <a:blip r:embed="rId1"/>
          <a:stretch/>
        </p:blipFill>
        <p:spPr>
          <a:xfrm>
            <a:off x="2103120" y="1868400"/>
            <a:ext cx="4753440" cy="42566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91440" y="91800"/>
            <a:ext cx="347364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03"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704" name="" descr=""/>
          <p:cNvPicPr/>
          <p:nvPr/>
        </p:nvPicPr>
        <p:blipFill>
          <a:blip r:embed="rId1"/>
          <a:stretch/>
        </p:blipFill>
        <p:spPr>
          <a:xfrm>
            <a:off x="365760" y="1645920"/>
            <a:ext cx="3494160" cy="2332080"/>
          </a:xfrm>
          <a:prstGeom prst="rect">
            <a:avLst/>
          </a:prstGeom>
          <a:ln>
            <a:noFill/>
          </a:ln>
        </p:spPr>
      </p:pic>
      <p:pic>
        <p:nvPicPr>
          <p:cNvPr id="705" name="" descr=""/>
          <p:cNvPicPr/>
          <p:nvPr/>
        </p:nvPicPr>
        <p:blipFill>
          <a:blip r:embed="rId2"/>
          <a:stretch/>
        </p:blipFill>
        <p:spPr>
          <a:xfrm>
            <a:off x="4023360" y="2743200"/>
            <a:ext cx="4802400" cy="34282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
          <p:cNvSpPr/>
          <p:nvPr/>
        </p:nvSpPr>
        <p:spPr>
          <a:xfrm>
            <a:off x="91440" y="91800"/>
            <a:ext cx="347364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07"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sp>
        <p:nvSpPr>
          <p:cNvPr id="708" name="CustomShape 3"/>
          <p:cNvSpPr/>
          <p:nvPr/>
        </p:nvSpPr>
        <p:spPr>
          <a:xfrm>
            <a:off x="640080" y="1920240"/>
            <a:ext cx="4662360" cy="111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Nicholson &amp; Bailey (1935) formalized “regulation of populations through density dependence” as a result of </a:t>
            </a:r>
            <a:r>
              <a:rPr b="0" i="1" lang="en-US" sz="1800" spc="-1" strike="noStrike">
                <a:solidFill>
                  <a:srgbClr val="000000"/>
                </a:solidFill>
                <a:latin typeface="Arial"/>
                <a:ea typeface="DejaVu Sans"/>
              </a:rPr>
              <a:t>intraspecific</a:t>
            </a:r>
            <a:r>
              <a:rPr b="0" lang="en-US" sz="1800" spc="-1" strike="noStrike">
                <a:solidFill>
                  <a:srgbClr val="000000"/>
                </a:solidFill>
                <a:latin typeface="Arial"/>
                <a:ea typeface="DejaVu Sans"/>
              </a:rPr>
              <a:t> competition</a:t>
            </a:r>
            <a:endParaRPr b="0" lang="en-US" sz="1800" spc="-1" strike="noStrike">
              <a:latin typeface="Arial"/>
            </a:endParaRPr>
          </a:p>
        </p:txBody>
      </p:sp>
      <p:pic>
        <p:nvPicPr>
          <p:cNvPr id="709" name="" descr=""/>
          <p:cNvPicPr/>
          <p:nvPr/>
        </p:nvPicPr>
        <p:blipFill>
          <a:blip r:embed="rId1"/>
          <a:stretch/>
        </p:blipFill>
        <p:spPr>
          <a:xfrm>
            <a:off x="5410440" y="1208160"/>
            <a:ext cx="2805480" cy="1991160"/>
          </a:xfrm>
          <a:prstGeom prst="rect">
            <a:avLst/>
          </a:prstGeom>
          <a:ln>
            <a:noFill/>
          </a:ln>
        </p:spPr>
      </p:pic>
      <p:pic>
        <p:nvPicPr>
          <p:cNvPr id="710" name="" descr=""/>
          <p:cNvPicPr/>
          <p:nvPr/>
        </p:nvPicPr>
        <p:blipFill>
          <a:blip r:embed="rId2"/>
          <a:stretch/>
        </p:blipFill>
        <p:spPr>
          <a:xfrm>
            <a:off x="5212080" y="3621600"/>
            <a:ext cx="3398760" cy="2778120"/>
          </a:xfrm>
          <a:prstGeom prst="rect">
            <a:avLst/>
          </a:prstGeom>
          <a:ln>
            <a:noFill/>
          </a:ln>
        </p:spPr>
      </p:pic>
      <p:sp>
        <p:nvSpPr>
          <p:cNvPr id="711" name="CustomShape 4"/>
          <p:cNvSpPr/>
          <p:nvPr/>
        </p:nvSpPr>
        <p:spPr>
          <a:xfrm>
            <a:off x="548640" y="3931920"/>
            <a:ext cx="4662360" cy="1113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Milne (1961) took these conclusions and, having seen patterns in the environment, said density dependence only happens at </a:t>
            </a:r>
            <a:r>
              <a:rPr b="0" i="1" lang="en-US" sz="1800" spc="-1" strike="noStrike">
                <a:solidFill>
                  <a:srgbClr val="000000"/>
                </a:solidFill>
                <a:latin typeface="Arial"/>
                <a:ea typeface="DejaVu Sans"/>
              </a:rPr>
              <a:t>high abundance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91440" y="91800"/>
            <a:ext cx="347364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713"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714" name="" descr=""/>
          <p:cNvPicPr/>
          <p:nvPr/>
        </p:nvPicPr>
        <p:blipFill>
          <a:blip r:embed="rId1"/>
          <a:stretch/>
        </p:blipFill>
        <p:spPr>
          <a:xfrm>
            <a:off x="4937760" y="2377440"/>
            <a:ext cx="3982320" cy="3582360"/>
          </a:xfrm>
          <a:prstGeom prst="rect">
            <a:avLst/>
          </a:prstGeom>
          <a:ln>
            <a:noFill/>
          </a:ln>
        </p:spPr>
      </p:pic>
      <p:sp>
        <p:nvSpPr>
          <p:cNvPr id="715" name="CustomShape 3"/>
          <p:cNvSpPr/>
          <p:nvPr/>
        </p:nvSpPr>
        <p:spPr>
          <a:xfrm>
            <a:off x="182880" y="2067840"/>
            <a:ext cx="4662360" cy="136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We also began to understand that populations under density-dependent control may actually be </a:t>
            </a:r>
            <a:r>
              <a:rPr b="1" lang="en-US" sz="1800" spc="-1" strike="noStrike">
                <a:solidFill>
                  <a:srgbClr val="000000"/>
                </a:solidFill>
                <a:latin typeface="Arial"/>
                <a:ea typeface="DejaVu Sans"/>
              </a:rPr>
              <a:t>chaotic </a:t>
            </a:r>
            <a:r>
              <a:rPr b="0" lang="en-US" sz="1800" spc="-1" strike="noStrike">
                <a:solidFill>
                  <a:srgbClr val="000000"/>
                </a:solidFill>
                <a:latin typeface="Arial"/>
                <a:ea typeface="DejaVu Sans"/>
              </a:rPr>
              <a:t>(Gukenheimer et al. 1977) even though they </a:t>
            </a:r>
            <a:r>
              <a:rPr b="0" i="1" lang="en-US" sz="1800" spc="-1" strike="noStrike">
                <a:solidFill>
                  <a:srgbClr val="000000"/>
                </a:solidFill>
                <a:latin typeface="Arial"/>
                <a:ea typeface="DejaVu Sans"/>
              </a:rPr>
              <a:t>appear </a:t>
            </a:r>
            <a:r>
              <a:rPr b="0" lang="en-US" sz="1800" spc="-1" strike="noStrike">
                <a:solidFill>
                  <a:srgbClr val="000000"/>
                </a:solidFill>
                <a:latin typeface="Arial"/>
                <a:ea typeface="DejaVu Sans"/>
              </a:rPr>
              <a:t>to be density independent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91440" y="91800"/>
            <a:ext cx="347364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717"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pic>
        <p:nvPicPr>
          <p:cNvPr id="718" name="" descr=""/>
          <p:cNvPicPr/>
          <p:nvPr/>
        </p:nvPicPr>
        <p:blipFill>
          <a:blip r:embed="rId1"/>
          <a:stretch/>
        </p:blipFill>
        <p:spPr>
          <a:xfrm>
            <a:off x="914400" y="1828800"/>
            <a:ext cx="7058520" cy="3565440"/>
          </a:xfrm>
          <a:prstGeom prst="rect">
            <a:avLst/>
          </a:prstGeom>
          <a:ln>
            <a:noFill/>
          </a:ln>
        </p:spPr>
      </p:pic>
      <p:sp>
        <p:nvSpPr>
          <p:cNvPr id="719" name="CustomShape 3"/>
          <p:cNvSpPr/>
          <p:nvPr/>
        </p:nvSpPr>
        <p:spPr>
          <a:xfrm>
            <a:off x="0" y="6420240"/>
            <a:ext cx="22852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91440" y="91800"/>
            <a:ext cx="347364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721" name="Formula 2"/>
              <p:cNvSpPr txBox="1"/>
              <p:nvPr/>
            </p:nvSpPr>
            <p:spPr>
              <a:xfrm>
                <a:off x="4218120" y="3023640"/>
                <a:ext cx="718200" cy="358200"/>
              </a:xfrm>
              <a:prstGeom prst="rect">
                <a:avLst/>
              </a:prstGeom>
            </p:spPr>
            <p:txBody>
              <a:bodyPr/>
              <a:p>
                <a14:m>
                  <m:oMath xmlns:m="http://schemas.openxmlformats.org/officeDocument/2006/math"/>
                </a14:m>
              </a:p>
            </p:txBody>
          </p:sp>
        </mc:Choice>
        <mc:Fallback/>
      </mc:AlternateContent>
      <p:sp>
        <p:nvSpPr>
          <p:cNvPr id="722" name="CustomShape 3"/>
          <p:cNvSpPr/>
          <p:nvPr/>
        </p:nvSpPr>
        <p:spPr>
          <a:xfrm>
            <a:off x="0" y="6420240"/>
            <a:ext cx="22852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pic>
        <p:nvPicPr>
          <p:cNvPr id="723" name="" descr=""/>
          <p:cNvPicPr/>
          <p:nvPr/>
        </p:nvPicPr>
        <p:blipFill>
          <a:blip r:embed="rId1"/>
          <a:stretch/>
        </p:blipFill>
        <p:spPr>
          <a:xfrm>
            <a:off x="570600" y="2103120"/>
            <a:ext cx="7749720" cy="3656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CustomShape 1"/>
          <p:cNvSpPr/>
          <p:nvPr/>
        </p:nvSpPr>
        <p:spPr>
          <a:xfrm>
            <a:off x="457200" y="273600"/>
            <a:ext cx="82278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725" name="CustomShape 2"/>
          <p:cNvSpPr/>
          <p:nvPr/>
        </p:nvSpPr>
        <p:spPr>
          <a:xfrm>
            <a:off x="457200" y="1784520"/>
            <a:ext cx="4014360" cy="3975840"/>
          </a:xfrm>
          <a:prstGeom prst="rect">
            <a:avLst/>
          </a:prstGeom>
          <a:noFill/>
          <a:ln>
            <a:noFill/>
          </a:ln>
        </p:spPr>
        <p:style>
          <a:lnRef idx="0"/>
          <a:fillRef idx="0"/>
          <a:effectRef idx="0"/>
          <a:fontRef idx="minor"/>
        </p:style>
      </p:sp>
      <p:sp>
        <p:nvSpPr>
          <p:cNvPr id="726" name="CustomShape 3"/>
          <p:cNvSpPr/>
          <p:nvPr/>
        </p:nvSpPr>
        <p:spPr>
          <a:xfrm>
            <a:off x="4674240" y="1784520"/>
            <a:ext cx="4014360" cy="3975840"/>
          </a:xfrm>
          <a:prstGeom prst="rect">
            <a:avLst/>
          </a:prstGeom>
          <a:noFill/>
          <a:ln>
            <a:noFill/>
          </a:ln>
        </p:spPr>
        <p:style>
          <a:lnRef idx="0"/>
          <a:fillRef idx="0"/>
          <a:effectRef idx="0"/>
          <a:fontRef idx="minor"/>
        </p:style>
      </p:sp>
      <p:sp>
        <p:nvSpPr>
          <p:cNvPr id="727" name="CustomShape 4"/>
          <p:cNvSpPr/>
          <p:nvPr/>
        </p:nvSpPr>
        <p:spPr>
          <a:xfrm>
            <a:off x="182880" y="2091960"/>
            <a:ext cx="4662360" cy="136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Density-dependent population growth is usually a fair assumption until shown otherwise for a given system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CustomShape 1"/>
          <p:cNvSpPr/>
          <p:nvPr/>
        </p:nvSpPr>
        <p:spPr>
          <a:xfrm>
            <a:off x="457200" y="273600"/>
            <a:ext cx="8227800" cy="114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Dynamic Mathematical Models</a:t>
            </a:r>
            <a:endParaRPr b="0" lang="en-US" sz="4400" spc="-1" strike="noStrike">
              <a:latin typeface="Arial"/>
            </a:endParaRPr>
          </a:p>
        </p:txBody>
      </p:sp>
      <p:sp>
        <p:nvSpPr>
          <p:cNvPr id="729" name="CustomShape 2"/>
          <p:cNvSpPr/>
          <p:nvPr/>
        </p:nvSpPr>
        <p:spPr>
          <a:xfrm>
            <a:off x="464760" y="1874880"/>
            <a:ext cx="8312040" cy="39758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Describe how a system changes over time</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Can be </a:t>
            </a:r>
            <a:r>
              <a:rPr b="1" lang="en-US" sz="3200" spc="-1" strike="noStrike">
                <a:solidFill>
                  <a:srgbClr val="000000"/>
                </a:solidFill>
                <a:latin typeface="Arial"/>
                <a:ea typeface="DejaVu Sans"/>
              </a:rPr>
              <a:t>deterministic</a:t>
            </a:r>
            <a:r>
              <a:rPr b="0" lang="en-US" sz="3200" spc="-1" strike="noStrike">
                <a:solidFill>
                  <a:srgbClr val="000000"/>
                </a:solidFill>
                <a:latin typeface="Arial"/>
                <a:ea typeface="DejaVu Sans"/>
              </a:rPr>
              <a:t> (future entirely determined by model) or </a:t>
            </a:r>
            <a:r>
              <a:rPr b="1" lang="en-US" sz="3200" spc="-1" strike="noStrike">
                <a:solidFill>
                  <a:srgbClr val="000000"/>
                </a:solidFill>
                <a:latin typeface="Arial"/>
                <a:ea typeface="DejaVu Sans"/>
              </a:rPr>
              <a:t>stochastic</a:t>
            </a:r>
            <a:r>
              <a:rPr b="0" lang="en-US" sz="3200" spc="-1" strike="noStrike">
                <a:solidFill>
                  <a:srgbClr val="000000"/>
                </a:solidFill>
                <a:latin typeface="Arial"/>
                <a:ea typeface="DejaVu Sans"/>
              </a:rPr>
              <a:t> (random events the system, model can only predict </a:t>
            </a:r>
            <a:r>
              <a:rPr b="0" i="1" lang="en-US" sz="3200" spc="-1" strike="noStrike">
                <a:solidFill>
                  <a:srgbClr val="000000"/>
                </a:solidFill>
                <a:latin typeface="Arial"/>
                <a:ea typeface="DejaVu Sans"/>
              </a:rPr>
              <a:t>probability</a:t>
            </a:r>
            <a:r>
              <a:rPr b="0" lang="en-US" sz="3200" spc="-1" strike="noStrike">
                <a:solidFill>
                  <a:srgbClr val="000000"/>
                </a:solidFill>
                <a:latin typeface="Arial"/>
                <a:ea typeface="DejaVu Sans"/>
              </a:rPr>
              <a:t> of various outcomes)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Any biological system can be modeled!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822960" y="286560"/>
            <a:ext cx="7541640" cy="1448640"/>
          </a:xfrm>
          <a:prstGeom prst="rect">
            <a:avLst/>
          </a:prstGeom>
          <a:noFill/>
          <a:ln>
            <a:noFill/>
          </a:ln>
        </p:spPr>
        <p:style>
          <a:lnRef idx="0"/>
          <a:fillRef idx="0"/>
          <a:effectRef idx="0"/>
          <a:fontRef idx="minor"/>
        </p:style>
        <p:txBody>
          <a:bodyPr lIns="90000" rIns="90000" tIns="45000" bIns="45000">
            <a:noAutofit/>
          </a:bodyPr>
          <a:p>
            <a:pPr>
              <a:lnSpc>
                <a:spcPct val="85000"/>
              </a:lnSpc>
            </a:pPr>
            <a:r>
              <a:rPr b="0" lang="en-US" sz="4800" spc="-52" strike="noStrike">
                <a:solidFill>
                  <a:srgbClr val="404040"/>
                </a:solidFill>
                <a:latin typeface="Calibri Light"/>
                <a:ea typeface="DejaVu Sans"/>
              </a:rPr>
              <a:t>Aside...</a:t>
            </a:r>
            <a:endParaRPr b="0" lang="en-US" sz="4800" spc="-1" strike="noStrike">
              <a:latin typeface="Arial"/>
            </a:endParaRPr>
          </a:p>
        </p:txBody>
      </p:sp>
      <p:sp>
        <p:nvSpPr>
          <p:cNvPr id="429" name="CustomShape 2"/>
          <p:cNvSpPr/>
          <p:nvPr/>
        </p:nvSpPr>
        <p:spPr>
          <a:xfrm>
            <a:off x="848160" y="2103120"/>
            <a:ext cx="7562520" cy="4113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3600" spc="-1" strike="noStrike">
                <a:solidFill>
                  <a:srgbClr val="000000"/>
                </a:solidFill>
                <a:latin typeface="Likhan"/>
                <a:ea typeface="DejaVu Sans"/>
              </a:rPr>
              <a:t>What has been will be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what has been done will be done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there is nothing new under the sun</a:t>
            </a:r>
            <a:r>
              <a:rPr b="0" lang="en-US" sz="1000" spc="-1" strike="noStrike">
                <a:solidFill>
                  <a:srgbClr val="000000"/>
                </a:solidFill>
                <a:latin typeface="Likhan"/>
                <a:ea typeface="DejaVu Sans"/>
              </a:rPr>
              <a:t>.</a:t>
            </a:r>
            <a:endParaRPr b="0" lang="en-US" sz="1000" spc="-1" strike="noStrike">
              <a:latin typeface="Arial"/>
            </a:endParaRPr>
          </a:p>
        </p:txBody>
      </p:sp>
      <p:pic>
        <p:nvPicPr>
          <p:cNvPr id="430" name="" descr=""/>
          <p:cNvPicPr/>
          <p:nvPr/>
        </p:nvPicPr>
        <p:blipFill>
          <a:blip r:embed="rId1"/>
          <a:stretch/>
        </p:blipFill>
        <p:spPr>
          <a:xfrm>
            <a:off x="6766560" y="0"/>
            <a:ext cx="2375640" cy="20865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182880" y="93960"/>
            <a:ext cx="8867880" cy="6213600"/>
          </a:xfrm>
          <a:prstGeom prst="rect">
            <a:avLst/>
          </a:prstGeom>
          <a:solidFill>
            <a:srgbClr val="dddddd"/>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731" name="CustomShape 2"/>
          <p:cNvSpPr/>
          <p:nvPr/>
        </p:nvSpPr>
        <p:spPr>
          <a:xfrm>
            <a:off x="0" y="6420240"/>
            <a:ext cx="201996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182880" y="93960"/>
            <a:ext cx="8867880" cy="6213600"/>
          </a:xfrm>
          <a:prstGeom prst="rect">
            <a:avLst/>
          </a:prstGeom>
          <a:solidFill>
            <a:srgbClr val="cccccc"/>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733" name="CustomShape 2"/>
          <p:cNvSpPr/>
          <p:nvPr/>
        </p:nvSpPr>
        <p:spPr>
          <a:xfrm>
            <a:off x="0" y="6420240"/>
            <a:ext cx="201996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 descr=""/>
          <p:cNvPicPr/>
          <p:nvPr/>
        </p:nvPicPr>
        <p:blipFill>
          <a:blip r:embed="rId1"/>
          <a:stretch/>
        </p:blipFill>
        <p:spPr>
          <a:xfrm>
            <a:off x="1783440" y="274320"/>
            <a:ext cx="5712840" cy="57128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 descr=""/>
          <p:cNvPicPr/>
          <p:nvPr/>
        </p:nvPicPr>
        <p:blipFill>
          <a:blip r:embed="rId1"/>
          <a:stretch/>
        </p:blipFill>
        <p:spPr>
          <a:xfrm>
            <a:off x="457200" y="274320"/>
            <a:ext cx="2093400" cy="2693520"/>
          </a:xfrm>
          <a:prstGeom prst="rect">
            <a:avLst/>
          </a:prstGeom>
          <a:ln>
            <a:noFill/>
          </a:ln>
        </p:spPr>
      </p:pic>
      <p:pic>
        <p:nvPicPr>
          <p:cNvPr id="433" name="" descr=""/>
          <p:cNvPicPr/>
          <p:nvPr/>
        </p:nvPicPr>
        <p:blipFill>
          <a:blip r:embed="rId2"/>
          <a:stretch/>
        </p:blipFill>
        <p:spPr>
          <a:xfrm>
            <a:off x="3474720" y="274320"/>
            <a:ext cx="2093400" cy="2664720"/>
          </a:xfrm>
          <a:prstGeom prst="rect">
            <a:avLst/>
          </a:prstGeom>
          <a:ln>
            <a:noFill/>
          </a:ln>
        </p:spPr>
      </p:pic>
      <p:pic>
        <p:nvPicPr>
          <p:cNvPr id="434" name="" descr=""/>
          <p:cNvPicPr/>
          <p:nvPr/>
        </p:nvPicPr>
        <p:blipFill>
          <a:blip r:embed="rId3"/>
          <a:stretch/>
        </p:blipFill>
        <p:spPr>
          <a:xfrm>
            <a:off x="6400800" y="274320"/>
            <a:ext cx="2184840" cy="2671920"/>
          </a:xfrm>
          <a:prstGeom prst="rect">
            <a:avLst/>
          </a:prstGeom>
          <a:ln>
            <a:noFill/>
          </a:ln>
        </p:spPr>
      </p:pic>
      <p:pic>
        <p:nvPicPr>
          <p:cNvPr id="435" name="" descr=""/>
          <p:cNvPicPr/>
          <p:nvPr/>
        </p:nvPicPr>
        <p:blipFill>
          <a:blip r:embed="rId4"/>
          <a:srcRect l="0" t="0" r="0" b="20722"/>
          <a:stretch/>
        </p:blipFill>
        <p:spPr>
          <a:xfrm>
            <a:off x="1105200" y="3178080"/>
            <a:ext cx="3099240" cy="3495240"/>
          </a:xfrm>
          <a:prstGeom prst="rect">
            <a:avLst/>
          </a:prstGeom>
          <a:ln>
            <a:noFill/>
          </a:ln>
        </p:spPr>
      </p:pic>
      <p:pic>
        <p:nvPicPr>
          <p:cNvPr id="436" name="" descr=""/>
          <p:cNvPicPr/>
          <p:nvPr/>
        </p:nvPicPr>
        <p:blipFill>
          <a:blip r:embed="rId5"/>
          <a:stretch/>
        </p:blipFill>
        <p:spPr>
          <a:xfrm>
            <a:off x="4762800" y="3200400"/>
            <a:ext cx="2733480" cy="34794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7" name="" descr=""/>
          <p:cNvPicPr/>
          <p:nvPr/>
        </p:nvPicPr>
        <p:blipFill>
          <a:blip r:embed="rId1"/>
          <a:srcRect l="18519" t="0" r="13514" b="0"/>
          <a:stretch/>
        </p:blipFill>
        <p:spPr>
          <a:xfrm>
            <a:off x="7680960" y="235080"/>
            <a:ext cx="1186920" cy="1511640"/>
          </a:xfrm>
          <a:prstGeom prst="rect">
            <a:avLst/>
          </a:prstGeom>
          <a:ln>
            <a:noFill/>
          </a:ln>
        </p:spPr>
      </p:pic>
      <p:pic>
        <p:nvPicPr>
          <p:cNvPr id="438" name="" descr=""/>
          <p:cNvPicPr/>
          <p:nvPr/>
        </p:nvPicPr>
        <p:blipFill>
          <a:blip r:embed="rId2"/>
          <a:stretch/>
        </p:blipFill>
        <p:spPr>
          <a:xfrm>
            <a:off x="7680960" y="2103120"/>
            <a:ext cx="1186920" cy="1186920"/>
          </a:xfrm>
          <a:prstGeom prst="rect">
            <a:avLst/>
          </a:prstGeom>
          <a:ln>
            <a:noFill/>
          </a:ln>
        </p:spPr>
      </p:pic>
      <p:pic>
        <p:nvPicPr>
          <p:cNvPr id="439" name="" descr=""/>
          <p:cNvPicPr/>
          <p:nvPr/>
        </p:nvPicPr>
        <p:blipFill>
          <a:blip r:embed="rId3"/>
          <a:stretch/>
        </p:blipFill>
        <p:spPr>
          <a:xfrm>
            <a:off x="274320" y="199440"/>
            <a:ext cx="2450520" cy="2450520"/>
          </a:xfrm>
          <a:prstGeom prst="rect">
            <a:avLst/>
          </a:prstGeom>
          <a:ln>
            <a:noFill/>
          </a:ln>
        </p:spPr>
      </p:pic>
      <p:pic>
        <p:nvPicPr>
          <p:cNvPr id="440" name="" descr=""/>
          <p:cNvPicPr/>
          <p:nvPr/>
        </p:nvPicPr>
        <p:blipFill>
          <a:blip r:embed="rId4"/>
          <a:srcRect l="44302" t="16423" r="6085" b="18775"/>
          <a:stretch/>
        </p:blipFill>
        <p:spPr>
          <a:xfrm>
            <a:off x="3017520" y="183240"/>
            <a:ext cx="2832480" cy="2466360"/>
          </a:xfrm>
          <a:prstGeom prst="rect">
            <a:avLst/>
          </a:prstGeom>
          <a:ln>
            <a:noFill/>
          </a:ln>
        </p:spPr>
      </p:pic>
      <p:pic>
        <p:nvPicPr>
          <p:cNvPr id="441" name="" descr=""/>
          <p:cNvPicPr/>
          <p:nvPr/>
        </p:nvPicPr>
        <p:blipFill>
          <a:blip r:embed="rId5"/>
          <a:stretch/>
        </p:blipFill>
        <p:spPr>
          <a:xfrm>
            <a:off x="182880" y="3017520"/>
            <a:ext cx="2633760" cy="2633760"/>
          </a:xfrm>
          <a:prstGeom prst="rect">
            <a:avLst/>
          </a:prstGeom>
          <a:ln>
            <a:noFill/>
          </a:ln>
        </p:spPr>
      </p:pic>
      <p:pic>
        <p:nvPicPr>
          <p:cNvPr id="442" name="" descr=""/>
          <p:cNvPicPr/>
          <p:nvPr/>
        </p:nvPicPr>
        <p:blipFill>
          <a:blip r:embed="rId6"/>
          <a:srcRect l="0" t="9055" r="0" b="23017"/>
          <a:stretch/>
        </p:blipFill>
        <p:spPr>
          <a:xfrm>
            <a:off x="7680960" y="3637080"/>
            <a:ext cx="1186920" cy="1100520"/>
          </a:xfrm>
          <a:prstGeom prst="rect">
            <a:avLst/>
          </a:prstGeom>
          <a:ln>
            <a:noFill/>
          </a:ln>
        </p:spPr>
      </p:pic>
      <p:sp>
        <p:nvSpPr>
          <p:cNvPr id="443" name="CustomShape 1"/>
          <p:cNvSpPr/>
          <p:nvPr/>
        </p:nvSpPr>
        <p:spPr>
          <a:xfrm>
            <a:off x="7573320" y="1737000"/>
            <a:ext cx="1386000" cy="272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Sally Otto - UBC</a:t>
            </a:r>
            <a:endParaRPr b="0" lang="en-US" sz="1300" spc="-1" strike="noStrike">
              <a:latin typeface="Arial"/>
            </a:endParaRPr>
          </a:p>
        </p:txBody>
      </p:sp>
      <p:sp>
        <p:nvSpPr>
          <p:cNvPr id="444" name="CustomShape 2"/>
          <p:cNvSpPr/>
          <p:nvPr/>
        </p:nvSpPr>
        <p:spPr>
          <a:xfrm>
            <a:off x="7498080" y="3275280"/>
            <a:ext cx="1562760" cy="272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Troy Day - Queens</a:t>
            </a:r>
            <a:endParaRPr b="0" lang="en-US" sz="1300" spc="-1" strike="noStrike">
              <a:latin typeface="Arial"/>
            </a:endParaRPr>
          </a:p>
        </p:txBody>
      </p:sp>
      <p:sp>
        <p:nvSpPr>
          <p:cNvPr id="445" name="CustomShape 3"/>
          <p:cNvSpPr/>
          <p:nvPr/>
        </p:nvSpPr>
        <p:spPr>
          <a:xfrm>
            <a:off x="7488000" y="4813560"/>
            <a:ext cx="1641960" cy="272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Hal Caswell - WHOI</a:t>
            </a:r>
            <a:endParaRPr b="0" lang="en-US" sz="1300" spc="-1" strike="noStrike">
              <a:latin typeface="Arial"/>
            </a:endParaRPr>
          </a:p>
        </p:txBody>
      </p:sp>
      <p:sp>
        <p:nvSpPr>
          <p:cNvPr id="446" name="CustomShape 4"/>
          <p:cNvSpPr/>
          <p:nvPr/>
        </p:nvSpPr>
        <p:spPr>
          <a:xfrm>
            <a:off x="7498080" y="6309360"/>
            <a:ext cx="2009880" cy="641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John Vandermeer - UMich</a:t>
            </a:r>
            <a:endParaRPr b="0" lang="en-US" sz="1300" spc="-1" strike="noStrike">
              <a:latin typeface="Arial"/>
            </a:endParaRPr>
          </a:p>
          <a:p>
            <a:pPr>
              <a:lnSpc>
                <a:spcPct val="100000"/>
              </a:lnSpc>
            </a:pPr>
            <a:endParaRPr b="0" lang="en-US" sz="1300" spc="-1" strike="noStrike">
              <a:latin typeface="Arial"/>
            </a:endParaRPr>
          </a:p>
        </p:txBody>
      </p:sp>
      <p:sp>
        <p:nvSpPr>
          <p:cNvPr id="447" name="CustomShape 5"/>
          <p:cNvSpPr/>
          <p:nvPr/>
        </p:nvSpPr>
        <p:spPr>
          <a:xfrm>
            <a:off x="182880" y="2651760"/>
            <a:ext cx="2224080" cy="641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Lewis – UAlberta/UVic</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448" name="CustomShape 6"/>
          <p:cNvSpPr/>
          <p:nvPr/>
        </p:nvSpPr>
        <p:spPr>
          <a:xfrm>
            <a:off x="3010680" y="2649960"/>
            <a:ext cx="2090160" cy="4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Martin Krkosek - UToronto</a:t>
            </a:r>
            <a:endParaRPr b="0" lang="en-US" sz="1300" spc="-1" strike="noStrike">
              <a:latin typeface="Arial"/>
            </a:endParaRPr>
          </a:p>
          <a:p>
            <a:pPr>
              <a:lnSpc>
                <a:spcPct val="100000"/>
              </a:lnSpc>
            </a:pPr>
            <a:endParaRPr b="0" lang="en-US" sz="1300" spc="-1" strike="noStrike">
              <a:latin typeface="Arial"/>
            </a:endParaRPr>
          </a:p>
        </p:txBody>
      </p:sp>
      <p:sp>
        <p:nvSpPr>
          <p:cNvPr id="449" name="CustomShape 7"/>
          <p:cNvSpPr/>
          <p:nvPr/>
        </p:nvSpPr>
        <p:spPr>
          <a:xfrm>
            <a:off x="182880" y="5669280"/>
            <a:ext cx="2720880" cy="4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Michael Dietze – Boston University</a:t>
            </a:r>
            <a:endParaRPr b="0" lang="en-US" sz="1300" spc="-1" strike="noStrike">
              <a:latin typeface="Arial"/>
            </a:endParaRPr>
          </a:p>
          <a:p>
            <a:pPr>
              <a:lnSpc>
                <a:spcPct val="100000"/>
              </a:lnSpc>
            </a:pPr>
            <a:endParaRPr b="0" lang="en-US" sz="1300" spc="-1" strike="noStrike">
              <a:latin typeface="Arial"/>
            </a:endParaRPr>
          </a:p>
        </p:txBody>
      </p:sp>
      <p:pic>
        <p:nvPicPr>
          <p:cNvPr id="450" name="" descr=""/>
          <p:cNvPicPr/>
          <p:nvPr/>
        </p:nvPicPr>
        <p:blipFill>
          <a:blip r:embed="rId7"/>
          <a:srcRect l="11369" t="0" r="10950" b="0"/>
          <a:stretch/>
        </p:blipFill>
        <p:spPr>
          <a:xfrm>
            <a:off x="3108960" y="3006360"/>
            <a:ext cx="2741400" cy="2661120"/>
          </a:xfrm>
          <a:prstGeom prst="rect">
            <a:avLst/>
          </a:prstGeom>
          <a:ln>
            <a:noFill/>
          </a:ln>
        </p:spPr>
      </p:pic>
      <p:sp>
        <p:nvSpPr>
          <p:cNvPr id="451" name="CustomShape 8"/>
          <p:cNvSpPr/>
          <p:nvPr/>
        </p:nvSpPr>
        <p:spPr>
          <a:xfrm>
            <a:off x="3028680" y="5669280"/>
            <a:ext cx="2364480" cy="457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Marie-Josee Fortin - UToronto</a:t>
            </a:r>
            <a:endParaRPr b="0" lang="en-US" sz="1300" spc="-1" strike="noStrike">
              <a:latin typeface="Arial"/>
            </a:endParaRPr>
          </a:p>
          <a:p>
            <a:pPr>
              <a:lnSpc>
                <a:spcPct val="100000"/>
              </a:lnSpc>
            </a:pPr>
            <a:endParaRPr b="0" lang="en-US" sz="1300" spc="-1" strike="noStrike">
              <a:latin typeface="Arial"/>
            </a:endParaRPr>
          </a:p>
        </p:txBody>
      </p:sp>
      <p:sp>
        <p:nvSpPr>
          <p:cNvPr id="452" name="CustomShape 9"/>
          <p:cNvSpPr/>
          <p:nvPr/>
        </p:nvSpPr>
        <p:spPr>
          <a:xfrm>
            <a:off x="6028200" y="1678680"/>
            <a:ext cx="1543320" cy="641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Kot - Washington</a:t>
            </a:r>
            <a:endParaRPr b="0" lang="en-US" sz="1300" spc="-1" strike="noStrike">
              <a:latin typeface="Arial"/>
            </a:endParaRPr>
          </a:p>
          <a:p>
            <a:pPr>
              <a:lnSpc>
                <a:spcPct val="100000"/>
              </a:lnSpc>
            </a:pPr>
            <a:endParaRPr b="0" lang="en-US" sz="1300" spc="-1" strike="noStrike">
              <a:latin typeface="Arial"/>
            </a:endParaRPr>
          </a:p>
        </p:txBody>
      </p:sp>
      <p:pic>
        <p:nvPicPr>
          <p:cNvPr id="453" name="" descr=""/>
          <p:cNvPicPr/>
          <p:nvPr/>
        </p:nvPicPr>
        <p:blipFill>
          <a:blip r:embed="rId8"/>
          <a:stretch/>
        </p:blipFill>
        <p:spPr>
          <a:xfrm>
            <a:off x="6126480" y="2103120"/>
            <a:ext cx="1404000" cy="1186920"/>
          </a:xfrm>
          <a:prstGeom prst="rect">
            <a:avLst/>
          </a:prstGeom>
          <a:ln>
            <a:noFill/>
          </a:ln>
        </p:spPr>
      </p:pic>
      <p:sp>
        <p:nvSpPr>
          <p:cNvPr id="454" name="CustomShape 10"/>
          <p:cNvSpPr/>
          <p:nvPr/>
        </p:nvSpPr>
        <p:spPr>
          <a:xfrm>
            <a:off x="6035040" y="3234600"/>
            <a:ext cx="1543320" cy="825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Mercedes Pascual – UChicago</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55" name="" descr=""/>
          <p:cNvPicPr/>
          <p:nvPr/>
        </p:nvPicPr>
        <p:blipFill>
          <a:blip r:embed="rId9"/>
          <a:srcRect l="11456" t="0" r="5846" b="11574"/>
          <a:stretch/>
        </p:blipFill>
        <p:spPr>
          <a:xfrm>
            <a:off x="6217920" y="3691080"/>
            <a:ext cx="1251360" cy="1120680"/>
          </a:xfrm>
          <a:prstGeom prst="rect">
            <a:avLst/>
          </a:prstGeom>
          <a:ln>
            <a:noFill/>
          </a:ln>
        </p:spPr>
      </p:pic>
      <p:sp>
        <p:nvSpPr>
          <p:cNvPr id="456" name="CustomShape 11"/>
          <p:cNvSpPr/>
          <p:nvPr/>
        </p:nvSpPr>
        <p:spPr>
          <a:xfrm>
            <a:off x="6094440" y="4793400"/>
            <a:ext cx="1543320" cy="1010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Jennifer Dunne – Santa Fe </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57" name="" descr=""/>
          <p:cNvPicPr/>
          <p:nvPr/>
        </p:nvPicPr>
        <p:blipFill>
          <a:blip r:embed="rId10"/>
          <a:srcRect l="13423" t="11775" r="5591" b="38174"/>
          <a:stretch/>
        </p:blipFill>
        <p:spPr>
          <a:xfrm>
            <a:off x="6217920" y="5212080"/>
            <a:ext cx="1322640" cy="1094760"/>
          </a:xfrm>
          <a:prstGeom prst="rect">
            <a:avLst/>
          </a:prstGeom>
          <a:ln>
            <a:noFill/>
          </a:ln>
        </p:spPr>
      </p:pic>
      <p:sp>
        <p:nvSpPr>
          <p:cNvPr id="458" name="CustomShape 12"/>
          <p:cNvSpPr/>
          <p:nvPr/>
        </p:nvSpPr>
        <p:spPr>
          <a:xfrm>
            <a:off x="6126480" y="6309720"/>
            <a:ext cx="2009880" cy="641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Kevin McCann - </a:t>
            </a:r>
            <a:endParaRPr b="0" lang="en-US" sz="1300" spc="-1" strike="noStrike">
              <a:latin typeface="Arial"/>
            </a:endParaRPr>
          </a:p>
          <a:p>
            <a:pPr>
              <a:lnSpc>
                <a:spcPct val="100000"/>
              </a:lnSpc>
            </a:pPr>
            <a:r>
              <a:rPr b="0" lang="en-US" sz="1300" spc="-1" strike="noStrike">
                <a:solidFill>
                  <a:srgbClr val="000000"/>
                </a:solidFill>
                <a:latin typeface="Arial"/>
                <a:ea typeface="DejaVu Sans"/>
              </a:rPr>
              <a:t>Guelph</a:t>
            </a:r>
            <a:endParaRPr b="0" lang="en-US" sz="1300" spc="-1" strike="noStrike">
              <a:latin typeface="Arial"/>
            </a:endParaRPr>
          </a:p>
          <a:p>
            <a:pPr>
              <a:lnSpc>
                <a:spcPct val="100000"/>
              </a:lnSpc>
            </a:pPr>
            <a:endParaRPr b="0" lang="en-US" sz="1300" spc="-1" strike="noStrike">
              <a:latin typeface="Arial"/>
            </a:endParaRPr>
          </a:p>
        </p:txBody>
      </p:sp>
      <p:pic>
        <p:nvPicPr>
          <p:cNvPr id="459" name="" descr=""/>
          <p:cNvPicPr/>
          <p:nvPr/>
        </p:nvPicPr>
        <p:blipFill>
          <a:blip r:embed="rId11"/>
          <a:stretch/>
        </p:blipFill>
        <p:spPr>
          <a:xfrm>
            <a:off x="6131160" y="274320"/>
            <a:ext cx="1365120" cy="1478160"/>
          </a:xfrm>
          <a:prstGeom prst="rect">
            <a:avLst/>
          </a:prstGeom>
          <a:ln>
            <a:noFill/>
          </a:ln>
        </p:spPr>
      </p:pic>
      <p:pic>
        <p:nvPicPr>
          <p:cNvPr id="460" name="" descr=""/>
          <p:cNvPicPr/>
          <p:nvPr/>
        </p:nvPicPr>
        <p:blipFill>
          <a:blip r:embed="rId12"/>
          <a:stretch/>
        </p:blipFill>
        <p:spPr>
          <a:xfrm>
            <a:off x="7680960" y="5177880"/>
            <a:ext cx="1095840" cy="1130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 descr=""/>
          <p:cNvPicPr/>
          <p:nvPr/>
        </p:nvPicPr>
        <p:blipFill>
          <a:blip r:embed="rId1"/>
          <a:stretch/>
        </p:blipFill>
        <p:spPr>
          <a:xfrm>
            <a:off x="46800" y="5309640"/>
            <a:ext cx="1414440" cy="952560"/>
          </a:xfrm>
          <a:prstGeom prst="rect">
            <a:avLst/>
          </a:prstGeom>
          <a:ln>
            <a:noFill/>
          </a:ln>
        </p:spPr>
      </p:pic>
      <p:sp>
        <p:nvSpPr>
          <p:cNvPr id="462" name="CustomShape 1"/>
          <p:cNvSpPr/>
          <p:nvPr/>
        </p:nvSpPr>
        <p:spPr>
          <a:xfrm>
            <a:off x="822960" y="286560"/>
            <a:ext cx="7541640" cy="144864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Is biology </a:t>
            </a:r>
            <a:r>
              <a:rPr b="1" lang="en-US" sz="3200" spc="-1" strike="noStrike">
                <a:solidFill>
                  <a:srgbClr val="000000"/>
                </a:solidFill>
                <a:latin typeface="Calibri"/>
                <a:ea typeface="DejaVu Sans"/>
              </a:rPr>
              <a:t>really </a:t>
            </a:r>
            <a:r>
              <a:rPr b="0" lang="en-US" sz="3200" spc="-1" strike="noStrike">
                <a:solidFill>
                  <a:srgbClr val="000000"/>
                </a:solidFill>
                <a:latin typeface="Calibri"/>
                <a:ea typeface="DejaVu Sans"/>
              </a:rPr>
              <a:t>math though??</a:t>
            </a:r>
            <a:endParaRPr b="0" lang="en-US" sz="3200" spc="-1" strike="noStrike">
              <a:latin typeface="Arial"/>
            </a:endParaRPr>
          </a:p>
        </p:txBody>
      </p:sp>
      <p:sp>
        <p:nvSpPr>
          <p:cNvPr id="463" name="CustomShape 2"/>
          <p:cNvSpPr/>
          <p:nvPr/>
        </p:nvSpPr>
        <p:spPr>
          <a:xfrm>
            <a:off x="822960" y="1845720"/>
            <a:ext cx="7541640" cy="4021200"/>
          </a:xfrm>
          <a:prstGeom prst="rect">
            <a:avLst/>
          </a:prstGeom>
          <a:noFill/>
          <a:ln>
            <a:noFill/>
          </a:ln>
        </p:spPr>
        <p:style>
          <a:lnRef idx="0"/>
          <a:fillRef idx="0"/>
          <a:effectRef idx="0"/>
          <a:fontRef idx="minor"/>
        </p:style>
        <p:txBody>
          <a:bodyPr lIns="0" rIns="0" tIns="0" bIns="0">
            <a:noAutofit/>
          </a:bodyPr>
          <a:p>
            <a:pPr marL="216000" indent="-214200">
              <a:lnSpc>
                <a:spcPct val="100000"/>
              </a:lnSpc>
              <a:buClr>
                <a:srgbClr val="000000"/>
              </a:buClr>
              <a:buSzPct val="45000"/>
              <a:buFont typeface="Wingdings" charset="2"/>
              <a:buChar char=""/>
            </a:pPr>
            <a:r>
              <a:rPr b="0" lang="en-US" sz="2600" spc="-1" strike="noStrike">
                <a:solidFill>
                  <a:srgbClr val="000000"/>
                </a:solidFill>
                <a:latin typeface="Arial"/>
                <a:ea typeface="DejaVu Sans"/>
              </a:rPr>
              <a:t>35% of </a:t>
            </a:r>
            <a:r>
              <a:rPr b="0" i="1" lang="en-US" sz="2600" spc="-1" strike="noStrike">
                <a:solidFill>
                  <a:srgbClr val="000000"/>
                </a:solidFill>
                <a:latin typeface="Arial"/>
                <a:ea typeface="DejaVu Sans"/>
              </a:rPr>
              <a:t>Ecology </a:t>
            </a:r>
            <a:r>
              <a:rPr b="0" lang="en-US" sz="2600" spc="-1" strike="noStrike">
                <a:solidFill>
                  <a:srgbClr val="000000"/>
                </a:solidFill>
                <a:latin typeface="Arial"/>
                <a:ea typeface="DejaVu Sans"/>
              </a:rPr>
              <a:t>and </a:t>
            </a:r>
            <a:r>
              <a:rPr b="0" i="1" lang="en-US" sz="2600" spc="-1" strike="noStrike">
                <a:solidFill>
                  <a:srgbClr val="000000"/>
                </a:solidFill>
                <a:latin typeface="Arial"/>
                <a:ea typeface="DejaVu Sans"/>
              </a:rPr>
              <a:t>Evolution </a:t>
            </a:r>
            <a:r>
              <a:rPr b="0" lang="en-US" sz="2600" spc="-1" strike="noStrike">
                <a:solidFill>
                  <a:srgbClr val="000000"/>
                </a:solidFill>
                <a:latin typeface="Arial"/>
                <a:ea typeface="DejaVu Sans"/>
              </a:rPr>
              <a:t>papers, and 60% of </a:t>
            </a:r>
            <a:r>
              <a:rPr b="0" i="1" lang="en-US" sz="2600" spc="-1" strike="noStrike">
                <a:solidFill>
                  <a:srgbClr val="000000"/>
                </a:solidFill>
                <a:latin typeface="Arial"/>
                <a:ea typeface="DejaVu Sans"/>
              </a:rPr>
              <a:t>American Naturalist </a:t>
            </a:r>
            <a:r>
              <a:rPr b="0" lang="en-US" sz="2600" spc="-1" strike="noStrike">
                <a:solidFill>
                  <a:srgbClr val="000000"/>
                </a:solidFill>
                <a:latin typeface="Arial"/>
                <a:ea typeface="DejaVu Sans"/>
              </a:rPr>
              <a:t>papers had results that depended on a mathematical model</a:t>
            </a:r>
            <a:endParaRPr b="0" lang="en-US" sz="2600" spc="-1" strike="noStrike">
              <a:latin typeface="Arial"/>
            </a:endParaRPr>
          </a:p>
          <a:p>
            <a:pPr>
              <a:lnSpc>
                <a:spcPct val="100000"/>
              </a:lnSpc>
            </a:pPr>
            <a:endParaRPr b="0" lang="en-US" sz="2600" spc="-1" strike="noStrike">
              <a:latin typeface="Arial"/>
            </a:endParaRPr>
          </a:p>
          <a:p>
            <a:pPr marL="216000" indent="-214200">
              <a:lnSpc>
                <a:spcPct val="100000"/>
              </a:lnSpc>
              <a:buClr>
                <a:srgbClr val="000000"/>
              </a:buClr>
              <a:buSzPct val="45000"/>
              <a:buFont typeface="Wingdings" charset="2"/>
              <a:buChar char=""/>
            </a:pPr>
            <a:r>
              <a:rPr b="0" lang="en-US" sz="2600" spc="-1" strike="noStrike">
                <a:solidFill>
                  <a:srgbClr val="000000"/>
                </a:solidFill>
                <a:latin typeface="Arial"/>
                <a:ea typeface="DejaVu Sans"/>
              </a:rPr>
              <a:t>“</a:t>
            </a:r>
            <a:r>
              <a:rPr b="0" lang="en-US" sz="2600" spc="-1" strike="noStrike">
                <a:solidFill>
                  <a:srgbClr val="000000"/>
                </a:solidFill>
                <a:latin typeface="Arial"/>
                <a:ea typeface="DejaVu Sans"/>
              </a:rPr>
              <a:t>A picture is a 1000 words” –&gt; well an equation is (sometimes) worth even more</a:t>
            </a:r>
            <a:endParaRPr b="0" lang="en-US" sz="2600" spc="-1" strike="noStrike">
              <a:latin typeface="Arial"/>
            </a:endParaRPr>
          </a:p>
        </p:txBody>
      </p:sp>
      <p:sp>
        <p:nvSpPr>
          <p:cNvPr id="464" name="CustomShape 3"/>
          <p:cNvSpPr/>
          <p:nvPr/>
        </p:nvSpPr>
        <p:spPr>
          <a:xfrm>
            <a:off x="0" y="6420240"/>
            <a:ext cx="201996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91440" y="91440"/>
            <a:ext cx="603432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91440" y="91440"/>
            <a:ext cx="603432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0" lang="en-US" sz="2800" spc="-1" strike="noStrike">
              <a:latin typeface="Arial"/>
            </a:endParaRPr>
          </a:p>
        </p:txBody>
      </p:sp>
      <p:sp>
        <p:nvSpPr>
          <p:cNvPr id="467" name="CustomShape 2"/>
          <p:cNvSpPr/>
          <p:nvPr/>
        </p:nvSpPr>
        <p:spPr>
          <a:xfrm>
            <a:off x="0" y="1828800"/>
            <a:ext cx="4472280" cy="375228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bf0041"/>
                </a:solidFill>
                <a:latin typeface="Arial"/>
                <a:ea typeface="DejaVu Sans"/>
              </a:rPr>
              <a:t>Mathematical Models</a:t>
            </a:r>
            <a:endParaRPr b="0" lang="en-US" sz="2600" spc="-1" strike="noStrike">
              <a:latin typeface="Arial"/>
            </a:endParaRPr>
          </a:p>
          <a:p>
            <a:pPr marL="432000" indent="-323280">
              <a:lnSpc>
                <a:spcPct val="100000"/>
              </a:lnSpc>
              <a:spcBef>
                <a:spcPts val="1417"/>
              </a:spcBef>
              <a:buClr>
                <a:srgbClr val="000000"/>
              </a:buClr>
              <a:buSzPct val="45000"/>
              <a:buFont typeface="Wingdings" charset="2"/>
              <a:buChar char=""/>
            </a:pPr>
            <a:r>
              <a:rPr b="1" lang="en-US" sz="2200" spc="-1" strike="noStrike">
                <a:solidFill>
                  <a:srgbClr val="bf0041"/>
                </a:solidFill>
                <a:latin typeface="Arial"/>
                <a:ea typeface="DejaVu Sans"/>
              </a:rPr>
              <a:t>Quantitatively </a:t>
            </a:r>
            <a:r>
              <a:rPr b="0" lang="en-US" sz="2200" spc="-1" strike="noStrike">
                <a:solidFill>
                  <a:srgbClr val="bf0041"/>
                </a:solidFill>
                <a:latin typeface="Arial"/>
                <a:ea typeface="DejaVu Sans"/>
              </a:rPr>
              <a:t>describe  mechanisms governing the behavior of a system of interest</a:t>
            </a:r>
            <a:endParaRPr b="0" lang="en-US" sz="2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bf0041"/>
                </a:solidFill>
                <a:latin typeface="Arial"/>
                <a:ea typeface="DejaVu Sans"/>
              </a:rPr>
              <a:t>Represent a </a:t>
            </a:r>
            <a:r>
              <a:rPr b="1" lang="en-US" sz="2200" spc="-1" strike="noStrike">
                <a:solidFill>
                  <a:srgbClr val="bf0041"/>
                </a:solidFill>
                <a:latin typeface="Arial"/>
                <a:ea typeface="DejaVu Sans"/>
              </a:rPr>
              <a:t>simplified depiction </a:t>
            </a:r>
            <a:r>
              <a:rPr b="0" lang="en-US" sz="2200" spc="-1" strike="noStrike">
                <a:solidFill>
                  <a:srgbClr val="bf0041"/>
                </a:solidFill>
                <a:latin typeface="Arial"/>
                <a:ea typeface="DejaVu Sans"/>
              </a:rPr>
              <a:t>of the system</a:t>
            </a:r>
            <a:endParaRPr b="0" lang="en-US" sz="2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bf0041"/>
                </a:solidFill>
                <a:latin typeface="Arial"/>
                <a:ea typeface="DejaVu Sans"/>
              </a:rPr>
              <a:t>Provide a </a:t>
            </a:r>
            <a:r>
              <a:rPr b="1" lang="en-US" sz="2200" spc="-1" strike="noStrike">
                <a:solidFill>
                  <a:srgbClr val="bf0041"/>
                </a:solidFill>
                <a:latin typeface="Arial"/>
                <a:ea typeface="DejaVu Sans"/>
              </a:rPr>
              <a:t>forward solution</a:t>
            </a:r>
            <a:r>
              <a:rPr b="0" lang="en-US" sz="2200" spc="-1" strike="noStrike">
                <a:solidFill>
                  <a:srgbClr val="bf0041"/>
                </a:solidFill>
                <a:latin typeface="Arial"/>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2699</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2021-10-19T06:33:06Z</dcterms:modified>
  <cp:revision>10</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